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notesSlides/notesSlide7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notesSlides/notesSlide8.xml" ContentType="application/vnd.openxmlformats-officedocument.presentationml.notesSlide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92" r:id="rId2"/>
    <p:sldId id="341" r:id="rId3"/>
    <p:sldId id="314" r:id="rId4"/>
    <p:sldId id="315" r:id="rId5"/>
    <p:sldId id="318" r:id="rId6"/>
    <p:sldId id="316" r:id="rId7"/>
    <p:sldId id="319" r:id="rId8"/>
    <p:sldId id="317" r:id="rId9"/>
    <p:sldId id="343" r:id="rId10"/>
    <p:sldId id="347" r:id="rId11"/>
    <p:sldId id="342" r:id="rId12"/>
    <p:sldId id="339" r:id="rId13"/>
    <p:sldId id="345" r:id="rId14"/>
    <p:sldId id="344" r:id="rId15"/>
    <p:sldId id="326" r:id="rId16"/>
    <p:sldId id="348" r:id="rId17"/>
    <p:sldId id="346" r:id="rId18"/>
    <p:sldId id="329" r:id="rId19"/>
    <p:sldId id="349" r:id="rId20"/>
    <p:sldId id="340" r:id="rId21"/>
    <p:sldId id="333" r:id="rId22"/>
    <p:sldId id="351" r:id="rId23"/>
    <p:sldId id="350" r:id="rId24"/>
    <p:sldId id="353" r:id="rId25"/>
    <p:sldId id="352" r:id="rId26"/>
    <p:sldId id="28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0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60" y="2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7940" units="cm"/>
          <inkml:channel name="Y" type="integer" max="1014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608.13562" units="1/cm"/>
          <inkml:channelProperty channel="Y" name="resolution" value="610.84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7-18T06:56:36.771"/>
    </inkml:context>
    <inkml:brush xml:id="br0">
      <inkml:brushProperty name="width" value="0.21167" units="cm"/>
      <inkml:brushProperty name="height" value="0.21167" units="cm"/>
      <inkml:brushProperty name="color" value="#ED1C24"/>
      <inkml:brushProperty name="fitToCurve" value="1"/>
    </inkml:brush>
  </inkml:definitions>
  <inkml:trace contextRef="#ctx0" brushRef="#br0">301 2987 32 0,'-6'14'0'15,"1"0"-9"-15</inkml:trace>
  <inkml:trace contextRef="#ctx0" brushRef="#br0" timeOffset="166">434 2660 24 0,'-6'-3'0'0,"1"0"-23"15</inkml:trace>
  <inkml:trace contextRef="#ctx0" brushRef="#br0" timeOffset="-368">8 3855 56 0,'-2'14'0'16,"-4"8"0"-16,6-27 0 15,0-1-27-15</inkml:trace>
  <inkml:trace contextRef="#ctx0" brushRef="#br0" timeOffset="-325">37 3719 52 0,'0'0'0'16,"0"0"-3"-16,0-5 0 15,0-1-16-15</inkml:trace>
  <inkml:trace contextRef="#ctx0" brushRef="#br0" timeOffset="10211">482 2356 64 0,'-5'11'0'0,"-7"11"8"16,12-36 0-16,3-17 10 0,0 9 0 16,3-4-18-16,-1 4 0 15,4 2 24-15,-1 0 1 16,-2 1-27-16,0-1 1 15,-4 0 2-15,4 0 1 16,0 1 2-16,-1-1 0 16,1 0-3-16,0-16 1 15,-1-15 1-15,7 11 0 16,-1 4-2-16,-2 8 1 16,-1 5-2-16,-2 6 0 15,-3 3 1-15,-1 0 1 16,1 3-4-16,0-1 0 15,-3 1 2-15,3 0 1 16,0 2-1-16,0-2 1 16,2-3-10-16,1 0 0 15,2-3 8-15,1 0 0 16,-1-3-13-16,1 1 1 0,2 2 12 16,0-3 0-16,-2 0-3 15,2 1 1-15,1-4-6 16,-1 3 0-16,-3 3 9 15,4 3 0-15,-4 0 0 16,1 3 0-16,-1 3 0 16,2-4 0-16,-5 1 0 15,4 0 0-15,-1-3 0 16,1-9 0-16,2-5-1 16,-2 3 0-16,-1 2 1 0,1 0 0 15,-4 1-1-15,7-1 0 16,2 4-12-16,0 2 1 15,-3 0 11-15,1 0 1 16,-4-3 5-16,1 0 0 16,-1 4 3-16,1-1 0 15,-4 3 24-15,4-3 0 16,2 3-33-16,-2-1 1 16,-1 4 6-16,-2-3 1 15,-1 3-13-15,1-6 0 16,-3 0 7-16,3 0 0 15,-1 3 10-15,4-6 0 16,-1-2-7-16,1 2 1 16,-4 0-4-16,4-2 0 15,-1-4-11-15,1 4 1 16,2 2 1-16,1 0 0 16,2 3 9-16,-3 1 0 15,-2-1 4-15,2 0 0 0,-3 0-1 16,4 0 1-16,-4 3-4 15,6-6 1-15,0 0 10 16,1 1 1-16,-4-1-13 16,0 3 0-16,-2 0-1 15,-4 3 1-15,1 6 28 16,0-6 0-16,-1-3-30 16,1 0 0-16,3-3-4 15,3 0 0-15,5 3 5 0,-6 0 0 16,1 1-1-16,-4-10 1 15,1-2 1-15,-4 3 0 16,1 2-4-16,-3 3 0 16,0 1 3-16,-1 2 1 15,4 3 13-15,-3 0 1 16,0 2-14-16,0 4 0 16,-1-1-2-16,1 4 0 15,-3 2 0-15,0 3 1 16,0 0-10-16,0 0 0 15,0 0 6-15,-3 8 1 16,-2 4 10-16,-4 5 1 16,1 5-7-16,-6 3 0 15,-3 4 3-15,0 2 0 16,0 5-4-16,1-2 1 16,2 0 5-16,3-3 1 15,2 0-4-15,1-3 0 16,-1 0 13-16,4-2 0 0,-1-4-10 15,-2 1 0-15,-7 2-5 16,4-2 0-16,-3-4 2 16,0 1 0-16,0 3 2 15,2-4 1-15,4 4 18 16,-3-3 1-16,-1-1-16 16,-2 7 0-16,-6 2-8 15,0-3 0-15,1 3 3 16,-1 1 0-16,-3 2 23 0,3 0 0 15,-2 2-52-15,2 4 0 16,0 0 59-16,0 2 0 16,0 1-61-16,6 5 0 15,0 3 46-15,3-12 0 16,2-2-17-16,-2 0 0 16,-3-3 2-16,0 3 1 15,-2 2-4-15,5-5 1 16,3 0-2-16,-1-3 0 15,-2-2-24-15,2-1 1 16,1 1 58-16,-1 5 1 16,-2 2-36-16,2-4 0 15,-2-1 0-15,0 20 1 16,-1 16-2-16,1-10 1 16,0 0 1-16,-3-7 0 15,0-1-1-15,-1-10 1 16,1-2 0-16,3 5 0 0,0 4 1 15,2-7 0-15,1 1-1 16,-1-6 0-16,1 0 0 16,2 0 0-16,0 0 0 15,3-6 0-15,1 1 0 16,-4 7 0-16,-3 10 0 16,1 10 0-16,-1 12 0 0,1-11 0 15,-1-1 0-15,1-5 1 16,2-6-1-16,-2 1 0 15,-4-4 0-15,4-5 0 16,-1-6 0-16,1 0 1 16,-3 0-1-16,-1-2 1 15,1-1-1-15,2-2 0 16,4-1 0-16,-1-2 0 16,-2 0 0-16,-1 2 0 15,1 4-1-15,-1 5 1 16,1 8 0-16,-1-8 0 15,1 0 31-15,-1 9 0 16,3 5-58-16,0-9 0 16,-3 1 26-16,-2-6 1 15,0-3 32-15,-1-3 0 16,4 1-32-16,-1-6 0 16,1-1-34-16,2 4 0 15,1-1 34-15,-1 1 0 16,0-1 0-16,1-2 1 15,-1-3-2-15,0-3 1 16,3 0 15-16,1 0 0 0,-4-2-22 16,-3 5 0-16,1 2 31 15,-1 1 1-15,1 0-60 16,-1-1 1-16,1 1 36 16,-1 0 0-16,4 2-2 15,-1-2 0-15,-2 3 0 16,2-6 0-16,0 0 4 15,1-3 1-15,2-3 22 0,0-3 0 16,0 1-28-16,0-4 1 16,3-2-33-16,0-3 0 15,-2 6 33-15,2-6 0 16,-3-9 0-16,3 1 0 16,-3 0 0-16,3-4 0 15,3 1 0-15,0-6 0 16,2 0 0-16,-2 0 0 15,0-2 0-15,0 2 0 16,-3 3 0-16,3-1 0 16,-3 1 0-16,2 0 0 15,1-3 0-15,0 0 0 16,0-2 0-16,3-15 0 16,-1-8 0-16,1 11 0 15,-3 2 0-15,-1-2 0 16,1-2 0-16,0-15 0 15,3-9 0-15,-1-2 0 0,1-3-2 16,0 9 0-16,-1 2-16 16,1-3 0-16,0 4 24 15,5-1 0-15,0 3-11 16,4 3 1-16,2 0 0 16,-6 8 0-16,0 3 4 15,1-2 0-15,2-4-12 16,0 4 0-16,-3-1 22 15,4-19 1-15,-3-12-8 16,-1 14 0-16,-2 4-20 0,5 5 1 16,3 2 16-16,0 4 0 15,-3 0 0-15,3-1 0 16,-3-2 0-16,0 5 0 16,0 1 17-16,-2 2 0 15,-1 6-32-15,3-6 1 16,0 0 17-16,0-14 1 15,3-6 0-15,-5 1 0 16,-1-3-9-16,6 2 0 16,0 3 10-16,-3 6 0 15,0 6-18-15,1-1 0 16,-1 4 18-16,0-1 0 16,-3 3 9-16,0 0 1 15,1 1-32-15,-1 2 1 16,3 2 25-16,0 1 1 15,-2 3-11-15,2-6 1 16,0 0 0-16,0 3 1 0,-2-1-11 16,-1 1 0-16,-2-3 8 15,3-3 0-15,2 1 2 16,-3 4 0-16,1 4-1 16,2-3 1-16,3 0 15 15,-3 2 1-15,0 4-27 16,0-1 0-16,-3 1 11 15,4-1 0-15,-1 1 0 16,0-4 0-16,0-2 3 16,0 6 0-16,-2 2 2 0,-1 0 0 15,0 0-11-15,3 1 0 16,1-1 4-16,-1 3 0 16,0 0 1-16,0-3 0 15,0 1 1-15,0-7 0 16,3 1 19-16,3 0 1 15,6-4-20-15,-7 4 1 16,-4 0-10-16,-1-1 0 16,-6 1 9-16,4 0 0 15,2-4-6-15,3 1 0 16,4 3 16-16,-7 0 0 16,0 2-10-16,0-2 0 15,-3 2-3-15,4-5 0 16,2-3 4-16,0 6 1 15,-3 2-11-15,3 0 1 16,-3 7 8-16,0 1 1 0,-3 4-5 16,3 0 1-16,1 0 2 15,-1-1 0-15,3 1 1 16,0-3 0-16,0 0-1 16,3 0 1-16,2 0 6 15,4 0 1-15,-1 2-4 16,-2 4 0-16,0 2-12 15,-6 3 0-15,-3 1 19 16,0 2 0-16,0 0-20 16,0 0 0-16,0 2 9 0,1 1 0 15,-3 0-1-15,-4 0 1 16,1 0 23-16,-4 0 0 16,1-1-22-16,0 1 0 15,2 3-12-15,1 2 0 16,2 1 9-16,0-1 0 15,-2 1-2-15,2-1 0 16,1 1 27-16,-4-1 0 16,1 0-19-16,-1 1 1 15,-2-3-34-15,2 2 0 16,1 3 41-16,-1 3 0 16,4 0 7-16,-4 1 0 15,1-1-16-15,-1 0 0 16,-2-3 1-16,2 3 0 15,-2 3-2-15,2 0 1 16,4 0 1-16,-4-3 0 0,1 0-3 16,-1 0 0-16,-2 3 0 15,-1-3 0-15,1 3 0 16,-3-6 0-16,0 1 0 16,0-1 0-16,-1-3-17 15,1 1 0-15,3-1 24 16,0 1 1-16,-4-1 0 15,4 1 0-15,-3-4-8 16,3 4 0-16,-1-1 1 0,1 1 0 16,0-1-27-16,-1 0 0 15,1-2 42-15,0 3 1 16,2-1-15-16,1 0 0 16,-4 1-3-16,4 2 1 15,2 0 7-15,0 4 0 16,-2-1-32-16,5 2 1 15,0 4 49-15,0-3 1 16,-2-3-26-16,-1 0 1 16,0 3-1-16,4-3 1 15,0 0-1-15,2-2 0 16,0-1 0-16,-3 3 1 16,0 3-1-16,0 0 1 15,-3 3-1-15,1-4 0 16,-1 4 0-16,0-3 0 15,-2 0 0-15,2 0 0 16,-2-3-2-16,-1 0 1 16,1 3-35-16,-4-3 1 15,1 3 71-15,0-3 0 0,-1 3-35 16,1 0 0-16,3 0-36 16,-1 5 0-16,-2 4 67 15,5 16 0-15,3 14-32 16,-2-13 0-16,-4-4 0 15,0-5 0-15,-2-3 0 16,0-3 1-16,-1-5 0 16,1-1 1-16,0-2-2 0,-1 0 0 15,4-3 0-15,2 5 0 16,6 1 0-16,-3-1 0 16,-2 1 0-16,-1-4 0 15,0 1 0-15,-2-3 0 16,-1 0-38-16,1 0 0 15,-1 0 72-15,4 3 0 16,-1 2-59-16,0-2 1 16,-2 2 49-16,2-2 1 15,-2-3-25-15,0 0 1 16,0-3-2-16,-4 0 1 16,1 3-1-16,0 22 1 15,2 18-1-15,1-15 1 16,-1 0-1-16,1-5 0 15,-1-3 0-15,1-3 0 16,2-3 0-16,-3-5 0 16,1-4 0-16,2 9 0 15,1 3-13-15,-1-2 1 0,0-1 22 16,1 0 1-16,2-3-36 16,-3-2 1-16,0-1 49 15,1 4 1-15,2 2-24 16,3 3 1-16,3 3-3 15,-3-9 0-15,-3-2 0 16,0 8 0-16,0 5-1 16,0-8 1-16,-2-2 0 15,2 2 0-15,3 0 0 0,0 9 0 16,3 2 0-16,-6-8 0 16,-3-5 0-16,0-4 1 15,-2 1-1-15,-1-6 0 16,1 0 0-16,-1 5 0 15,-2 3 36-15,3-2 1 16,-4 2-42-16,5-5 1 16,1-3 2-16,0 0 1 15,-2 0 2-15,-1-3 0 16,1 0-1-16,-3 6 0 16,-1 5 1-16,1 0 0 15,0 1-1-15,2 2 1 16,3 3-1-16,1-3 1 15,-1 0-1-15,-3 1 1 16,-2-4-1-16,3 0 0 16,-4 1 0-16,7-1 0 15,-1 0 32-15,0-2 1 16,-2-3-61-16,-1 5 0 0,-2 6 28 16,0-6 0-16,-1 1 24 15,1 2 1-15,-3 0-47 16,2 0 0-16,-2 3 22 15,3 0 0-15,0 3 17 16,2-3 0-16,3 0-34 16,1 3 0-16,2 0 22 0,-3-3 1 15,-2-3 4-15,2 6 0 16,-2 0-23-16,2-3 1 16,-3-3 10-16,1 0 1 15,-3 3 0-15,-1-6 0 16,-2 1 0-16,0 2 0 15,-3 4 22-15,6 7 0 16,-1 6-41-16,1-5 1 16,-1-4 18-16,1 4 0 15,3 2 24-15,-1-5 1 16,-2-1-49-16,-1-5 1 16,-2 0 46-16,3 12 0 15,0 5-42-15,-1-9 0 16,1 0 35-16,0 1 1 15,-1-3-16-15,1-1 0 16,-3-2 1-16,2 0 0 16,1-3-11-16,0 5 0 15,-1 4 18-15,1-3 0 16,3-4-21-16,0 7 1 0,-3 2 11 16,-1-2 0-16,1-4-1 15,0 6 1-15,2 6 0 16,1-3 0-16,-1-2 0 15,1-4 1-15,-4-2-1 16,4-1 1-16,2-2-1 16,1 0 1-16,-4-3 0 15,3 9 0-15,-2 2 0 16,2-6 0-16,-2 1 0 16,5 3 0-16,0-1 0 15,-3 0 0-15,1 1 0 0,-1 8 0 16,3 3 0-16,-3-6 0 15,-2-3 0-15,-1 0 0 16,1-2 0-16,-1-1 0 16,1-2 0-16,-1 2 0 15,1 3 0-15,-1 1 0 16,1-1 0-16,-1-5 0 16,4-1 0-16,-1-2 0 15,-2-3 0-15,5 6 0 16,6 5 0-16,-3-3 0 15,-3 4 0-15,0 2 0 16,-3 5 0-16,0-10 0 16,-2-3 4-16,2-1 0 15,1 4-6-15,-1-9 1 16,0-3 0-16,1 6 0 16,0 2 5-16,-1 1 1 0,1 0-7 15,-1-4 0-15,-3 1 1 16,4 0 1-16,2-3-1 15,0 0 0-15,3 3 0 16,-3 0 0-16,-2 2 1 16,5 7 0-16,2 2-1 15,-4-3 1-15,-4 0-1 16,3-2 1-16,-3-4-1 16,3-2 1-16,-2-6 0 0,2 0 0 15,0-2 0-15,0-1 0 16,-2-2 0-16,-1 2 0 15,0 3 0-15,1-2 0 16,-4 2 0-16,3-6 0 16,-2-5 0-16,2 6 0 15,1 2 27-15,-1-2 0 16,0-4-54-16,1 1 0 16,-1-3 27-16,0-3 0 15,-2-3-37-15,-1 1 1 16,-2-1 42-16,2 0 0 15,-2-2-7-15,5 2 0 16,3 3 0-16,-1 0 0 16,-2 3 29-16,0 0 0 15,-2 0-60-15,5 0 0 16,6 2 31-16,-3-4 0 0,-3-1 14 16,-3-3 1-16,1-3-21 15,-4 1 1-15,1-4 3 16,-1 1 0-16,-2 3 25 15,2-4 1-15,1 1-47 16,5-1 1-16,0-2 22 16,0 0 0-16,1 3 2 15,-1-3 0-15,-3-1-1 16,0-2 0-16,-2 0-42 0,5-5 0 16,3-1 78-16,0 0 0 15,0-2-37-15,0 0 1 16,0-4-24-16,-3 4 1 15,-3-1 41-15,1 1 0 16,-4 2-16-16,4-2 0 16,-1-1-34-16,0-5 0 15,1 0 64-15,2-3 0 16,0 0-31-16,0-2 0 16,-3-1 0-16,4 0 0 15,-3-2-1-15,2-1 1 16,0 1-2-16,-3-1 1 15,-2 3-10-15,2 3 0 16,-2 0 13-16,2 3 0 16,0 3 0-16,4-3 1 15,-1 0-1-15,0-3 0 16,-3-3-4-16,1 1 1 16,-1 2 1-16,3-3 0 15,0-3-1-15,0 4 1 0,3 2 0 16,3-3 0-16,3-2-1 15,-6 2 1-15,0 0-1 16,0 0 1-16,-3-2-1 16,3-4 0-16,-3 1 0 15,0-6 1-15,0-3-1 16,1 0 0-16,-1 1 1 16,3-4 1-16,0 0-2 15,0 4 0-15,1-1 0 0,-1 3 0 16,-3 5 0-16,0 1 0 15,-3 0 0-15,6-1 0 16,0-2 0-16,0 3 0 16,0 2 1-16,0 1 0 15,-3 2-1-15,3-3 0 16,-2-2 8-16,-1 0 1 16,-3-1 6-16,3-8 0 15,-2-5-24-15,2 2 0 16,-3-2 9-16,3-1 0 15,3-2 0-15,-3 6 1 16,1 2-8-16,-1 3 1 16,-3 3 27-16,3 2 0 15,-3 1-54-15,1 2 0 16,-4 6 33-16,1 0 0 16,-4 3 0-16,1 3 1 15,0 3-1-15,-1 2 0 16,-2 3 1-16,3 0 0 0,-3 1-1 15,-3 2 0-15,5-3 0 16,-5 3 1-16,6-6 31 16,-6 6 0-16,6-6-60 15,-6 6 0-15,5-8 32 16,-2 2 1-16,0 1-1 16,0-1 0-16,0-2-6 0,0-1 0 15,-1 1 0-15,1 2 0 16,0 0 0-16,-3 6 0 15,3-5 2-15,-3 5 0 16,0 0-1-16,0 0 1 16,0 0-1-16,0 0 0 15,6-6 17-15,-6 6 1 16,2-5-15-16,-2 5 0 16,3-9-22-16,3 1 0 15,0-1 33-15,3-2 0 16,2 0-18-16,1-1 0 15,-4-2 4-15,4 0 1 16,-4 0-1-16,1-3 0 16,-4 0 13-16,-2 0 1 15,0-2-32-15,0-7 1 16,2-2 28-16,-2-3 0 16,0 0-16-16,0-3 0 15,-3-2 4-15,3 5 0 0,-3 0 20 16,3 0 0-16,2 3-33 15,1 2 0-15,-1 4 12 16,1-4 1-16,0 4 0 16,-1-4 0-16,1-2 25 15,0 0 1-15,-1 3-45 16,1-1 0-16,0 4 18 16,-1-6 1-16,4-1 35 15,-1-2 1-15,1 0-70 0,-3-2 0 16,-4-1 70-16,1 0 0 15,0-3-36-15,0-2 0 16,3-1-32-16,-1 4 0 16,4-1 34-16,-1 3 0 15,1 3 36-15,-1 0 0 16,1 3-70-16,2-3 0 16,0 0 34-16,1-6 0 15,2 1 0-15,-3 2 0 16,1 3 0-16,-4 3 1 15,1 2 4-15,-1 1 1 16,1 0 0-16,2-3 0 16,3-1-12-16,0-2 0 15,0-2 34-15,0-4 0 16,3-3-62-16,-2-2 0 16,-4-3 68-16,-3 6 0 15,1 5-42-15,-1 3 0 16,1 3-17-16,0 2 1 15,3 4 24-15,-1 2 0 0,-2 6 34 16,2-11 1-16,0-9-50 16,1 8 0-16,-4 1 14 15,1 5 1-15,-4 3-16 16,4 0 1-16,-4 3 14 16,4-2 1-16,2-1-1 15,1 0 1-15,-4 3-5 16,3-3 1-16,-2 2 3 0,2 1 1 15,-2-1-1-15,2 1 0 16,0 0 1-16,3 3 0 16,1 0 0-16,-4 2 0 15,0 4 0-15,-2 2 0 16,-6 0-1-16,-3 3 1 16,5 3 0-16,-2 2 0 15,-3 1 0-15,3 3 1 16,-3 2-1-16,3 3 0 15,-3 0 2-15,3 0 0 16,-3 0-2-16,0 1 1 16,0-3-1-16,0-1 0 15,0 0 35-15,0 0 1 16,-3 3-70-16,-3 6 0 16,-2 3 38-16,-1-4 1 15,1 4 18-15,-1-3 1 16,1-1-49-16,-1 4 1 15,3 5 53-15,1-3 0 0,2 4-29 16,-6 4 0-16,-5 4-16 16,3 0 1-16,2 2 22 15,1 6 0-15,0 3-5 16,-1-8 0-16,3-7-23 16,1 4 0-16,-1-3 47 15,0 0 0-15,4 0-52 16,-1-3 0-16,-3-3 48 0,3 3 1 15,0 3-35-15,-2 2 0 16,-7 4 6-16,4-7 1 16,-3 1 20-16,-1 3 0 15,1 2-14-15,0-2 1 16,-4 0-1-16,-2-1 0 16,-3 4-1-16,3-4 1 15,2 1-1-15,4-6 1 16,0 0-1-16,-3 0 1 15,-3-3-6-15,2-2 0 16,1-4 7-16,0 1 0 16,3-1 0-16,0 4 0 15,-4 2-2-15,-2 0 1 16,0 0-1-16,3 0 1 16,0 3-1-16,3 0 1 15,-1 0-1-15,1 0 0 16,3 0-24-16,-7 6 1 15,1 2 44-15,0-2 0 0,3 2-20 16,-1-2 0-16,-2 0-1 16,3-4 1-16,2-2-1 15,1 0 1-15,-3 0-1 16,2-2 1-16,1-1-1 16,-1 0 1-16,4-3-22 15,-1 4 0-15,0 2 37 16,-2-3 1-16,-6 0-15 15,2-6 0-15,4 1-1 16,-1 5 1-16,-2 3-1 0,4-3 0 16,2 3-22-16,-1 3 0 15,0 6 37-15,-2-4 1 16,-1 4-16-16,1-4 1 16,-1 1-1-16,1-6 0 15,2 0-22-15,-2-3 0 16,-4 0 19-16,1-5 1 15,0-1 1-15,-1-2 0 16,-2 0 0-16,3-3 0 16,2 0 22-16,1 2 0 15,-3 7-22-15,2-4 1 16,1-2-1-16,-1 0 1 16,-2-3-1-16,2 0 1 15,1-3-24-15,-1 3 1 16,-2 0 20-16,0-1 0 15,-1-1 29-15,1-1 0 16,2-3-29-16,1 3 1 0,-3 3-31 16,-1 3 0-16,1 2 56 15,0-2 1-15,-1-3-24 16,1 3 1-16,2-1-2 16,-2 4 0-16,0-1-13 15,-1 1 1-15,4-1 27 16,-3 1 1-16,-1 0-39 15,-2-1 1-15,0 1 20 16,0-1 1-16,0 1 1 0,0-1 0 16,1 1-1-16,2-3 1 15,0-4 9-15,-1 1 1 16,1 3 2-16,0 0 1 16,2 0-32-16,1-1 1 15,-1-2 16-15,1 0 0 16,-4 0-3-16,4-3 1 15,-1 0 4-15,1 0 0 16,-1 3-1-16,-2 0 0 16,-6 3-1-16,3-3 1 15,0-3-4-15,-1 0 0 16,4 0-27-16,0 0 0 16,0 0 42-16,-1 0 0 15,4-3-8-15,-6 4 0 16,-3 1-20-16,2-1 0 15,1-4 18-15,0-3 0 0,-3-5-1 16,0-3 1-16,0 0 0 16,-6-6 0-16,-5 1-1 15,5-1 1-15,4 3 0 16,2 3 0-16,2 0 9 16,-2 3 0-16,0 3-6 15,0-1 0-15,-3 1 4 16,6 0 0-16,-1 2-17 15,4 1 0-15,3-1 11 16,2-2 0-16,0-3-5 16,6-3 1-16,-5 8-17 0,7 0 0 15,4 4 20-15,0-1 0 16,-1 3 0-16,1-3 0 16,0 1-27-16,8-7 0 15,9-2 23-15,-4-3 1 16,-2-6-4-16,3-2 0 15,-2-3 6-15,2-3 1 16,0-6-8-16,5-3 1 16,1-2 6-16,-6 2 1 15,-3 4 0-15,-3-1 0 16,0 0 1-16,-3 1 1 16,-2 2 0-16,2-3 1 15,0 3-2-15,1 0 1 16,-1 0 28-16,0 0 0 15,1-2-25-15,2-7 0 16,0-2-10-16,6 3 1 16,2-1 5-16,-5 4 1 0,0 2 11 15,-2-2 1-15,-4 2-13 16,3-6 1-16,3-2 1 16,-3-3 0-16,0 0-1 15,3-5 1-15,3-4-3 16,-3 1 0-16,0 2 0 15,1-2 0-15,-1-1 42 16,0 4 1-16,3-1-53 16,-3 3 0-16,0 6-18 0,0-6 0 15,0-3 72-15,-3 1 0 16,0-1-47-16,3 1 0 16,0-1 3-16,0 0 0 15,0 3-1-15,0-8 1 16,0-3 0-16,3-8 0 15,3-4 1-15,-6 1 0 16,-3 2-2-16,-3 4 1 16,0-1-1-16,1 3 0 15,-1 0 1-15,0 6 0 16,4 5 0-16,-4 3 0 16,0 6-1-16,1 0 0 15,2 0-1-15,3 0 1 16,0-3 1-16,5-3 0 15,2-3 0-15,-1-2 0 16,-3-6 0-16,-3-1 0 16,0-1 0-16,-3 2 0 15,-3 2 0-15,3 4 0 0,-3-1 0 16,1-2 0-16,-1-3 0 16,-2 6 0-16,-1 5 0 15,1 0 0-15,2 3 0 16,-3 3 0-16,-2 2 0 15,3 1 0-15,2 0 1 16,0 2 1-16,-2 1-2 16,-1-1 0-16,1 0 0 15,-4-2 0-15,1 0 1 0,0 2 0 16,2 1-37-16,1-7 0 16,2 1 76-16,-2 3 0 15,-1 2-76-15,-2-2 0 16,-1 2 70-16,1-2 0 15,0 3-34-15,-1-7 0 16,1 1-10-16,3 0 0 16,-1-3 14-16,-2 0 1 15,-1-3-12-15,1 9 1 16,0 2 6-16,2 4 1 16,3-1-1-16,1-3 0 15,-1 1-35-15,3-6 1 16,0-1 82-16,1 4 0 15,-4 0-63-15,4-1 0 16,-4 4 15-16,4-6 1 16,-4-6 2-16,0 6 1 15,-2-1-9-15,-1-2 0 16,-2 0 6-16,0 0 0 0,-1 3-27 16,1 3 0-16,-3 2 17 15,2 1 0-15,1 2-85 16,3-3 0-16,-1 4 32 15,1-4 0-15,-1 1 50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24T02:14:24.56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AB79C1A-8673-491B-B6E7-4F7313BAEBF7}" emma:medium="tactile" emma:mode="ink">
          <msink:context xmlns:msink="http://schemas.microsoft.com/ink/2010/main" type="writingRegion" rotatedBoundingBox="14234,11542 14328,11785 14148,11855 14053,11612"/>
        </emma:interpretation>
      </emma:emma>
    </inkml:annotationXML>
    <inkml:traceGroup>
      <inkml:annotationXML>
        <emma:emma xmlns:emma="http://www.w3.org/2003/04/emma" version="1.0">
          <emma:interpretation id="{DF0E2204-9FA9-4EA1-8C52-A0E18EBEB138}" emma:medium="tactile" emma:mode="ink">
            <msink:context xmlns:msink="http://schemas.microsoft.com/ink/2010/main" type="paragraph" rotatedBoundingBox="14234,11542 14328,11785 14148,11855 14053,116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B38F11C-4CE3-4A42-8A48-8E5F49BDA476}" emma:medium="tactile" emma:mode="ink">
              <msink:context xmlns:msink="http://schemas.microsoft.com/ink/2010/main" type="line" rotatedBoundingBox="14234,11542 14328,11785 14148,11855 14053,11612"/>
            </emma:interpretation>
          </emma:emma>
        </inkml:annotationXML>
        <inkml:traceGroup>
          <inkml:annotationXML>
            <emma:emma xmlns:emma="http://www.w3.org/2003/04/emma" version="1.0">
              <emma:interpretation id="{B4D48826-50F9-41C8-BFB6-5174E9E258BD}" emma:medium="tactile" emma:mode="ink">
                <msink:context xmlns:msink="http://schemas.microsoft.com/ink/2010/main" type="inkWord" rotatedBoundingBox="14234,11542 14328,11785 14148,11855 14053,11612">
                  <msink:destinationLink direction="with" ref="{57A661EF-45C4-4E9E-BD53-75BB4B4FCDF2}"/>
                </msink:context>
              </emma:interpretation>
              <emma:one-of disjunction-type="recognition" id="oneOf0">
                <emma:interpretation id="interp0" emma:lang="en-AU" emma:confidence="0">
                  <emma:literal>of</emma:literal>
                </emma:interpretation>
                <emma:interpretation id="interp1" emma:lang="en-AU" emma:confidence="0">
                  <emma:literal>soon</emma:literal>
                </emma:interpretation>
                <emma:interpretation id="interp2" emma:lang="en-AU" emma:confidence="0">
                  <emma:literal>B</emma:literal>
                </emma:interpretation>
                <emma:interpretation id="interp3" emma:lang="en-AU" emma:confidence="0">
                  <emma:literal>door</emma:literal>
                </emma:interpretation>
                <emma:interpretation id="interp4" emma:lang="en-AU" emma:confidence="0">
                  <emma:literal>o</emma:literal>
                </emma:interpretation>
              </emma:one-of>
            </emma:emma>
          </inkml:annotationXML>
          <inkml:trace contextRef="#ctx0" brushRef="#br0">108 169 633,'0'0'28,"0"0"6,0 0-34,0-10 0,6 0 0,-6 0 0,6 5 144,-6 5 21,0-11 5,5 1 1,1 0-63,-6 10-13,6-5-3,-6 5 0,0 0-40,0 0-9,0 0-2,0 0 0,0 0 21,0 0 4,0 0 1,0 0 0,0 0-39,0 0-8,0 0-2,0 0 0,0 0-10,0 0-8,0 0 9,5 10-9,-5-10 8,0 0-8,0 10 0,0 6 0,0-16-16,0 0-10,0 0-2,0 0 0,0 0 44,-5 5 8,-7 0 1,12-5 1,0 0-26,0 0 8,0 0-8,-5 0 0,-7-5-17,12 5-9,0 0-2,0 0 0,0 0 47,0 0 9,0 0 1,0 0 1,0 0-30,0 0 0,0 0 0,0 0 0,0 0 33,6-5 1,-6 5 0,11-6 0,-11 6-34,12-5-19,-12 5 3,11-5 0,-11 5 16,0 0 17,11 0-3,-11 0-1,18 0-5,-18 0-8,11 10 11,-11-10-11,6 11 14,-1-1-4,-5 0-1,0 5 0,0 5-9,-5-4-17,-1-6 4,-5 5 1,11-5 25,0-10 6,-6 5 1,-6 5 0,1-10-20,11 0 0,-11 0 8,-1 0-8,1-10 0,-1 5 8,7-5-8,-1 0 0,-5-5-13,5 4-10,0-4-1,1 5-1,5-5 40,0 0 8,-6-1 1,6 1 1,0 5-25,0-5 0,0 0 0,6 5 0,-6-1 8,5 6-8,1-5 8,0 0-8,-1 0 8,1 0-8,-6 10 8,11-5-8,-11 5 0,0 0 8,12 0-8,5 0 0,-17 0 0,0 0 8,11 5-8,1 5 0,-1-5 8,-11-5-8,6 15 8,0 0-8,-1 1 24,1-1-1,-12-5 0,6 5 0,0-5-23,0 6-16,0-16 2,-5 10 1,-7 0 13,6 0 0,-5-5 0,11-5 10,-11 0-10,-1 5 8,1-5-8,-6 0 8,11-5-8,-11 0 8,6-5-8,-1 0 8,1 5-8,5 0 0,-5-11 0,5 6 0,0 5 0,6 5 0,-5-10 0,5 10 0,-6-10 0,6 10 0,0 0 0,0 0 0,6-10 0,-1 0-11,7 5 11,-1-1-8,-11 6 8,11-5 0,-11 5 0,12 0 0,5 0 0,-6-5 0,1 5 8,5 0-8,-6-5 0,-11 5 8,0 0-8,0 0 0,0 0 0,12 10 0,-1 1 0,-11-11 8,0 0 0,0 10 1,0 5 0,0 0 0,-6-5-9,1 0 12,-1 6-12,-5-6 12,5-5-12,-6 5 0,7 0 0,-7-5 8,1-5-8,0 5 8,-1-5-8,12 0 8,-11 0-8,11 0 0,-12-5 0,7 0 0,-7-5 0,12 10 0,0 0 0,0 0-11,0-10-5,0 10 0,0-10-1,6 5 0,0-11 17,-6 16 0,0 0 0,11 0 0,0 0 0,1-5 11,-1 0-2,1 5 0,5 0-9,-6-5 0,1 0 0,-12 5 0,11 0 0,-11 0 0,11 0 0,-11 0 8,0 0-8,0 0 12,0 0-12,12 10 12,-12-10 28,0 0 5,0 0 2,0 10 0,0 6-59,0-6-11,-6 5-2,0-5-1,-5 5 15,5-5 11,-5 6-13,-1-6-742,12-10-148</inkml:trace>
        </inkml:traceGroup>
      </inkml:traceGroup>
    </inkml:traceGroup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24T02:14:37.33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75118AA-CF8F-43A8-BA5C-BA3735E0B115}" emma:medium="tactile" emma:mode="ink">
          <msink:context xmlns:msink="http://schemas.microsoft.com/ink/2010/main" type="writingRegion" rotatedBoundingBox="18677,18047 18567,6464 18750,6463 18859,18045"/>
        </emma:interpretation>
      </emma:emma>
    </inkml:annotationXML>
    <inkml:traceGroup>
      <inkml:annotationXML>
        <emma:emma xmlns:emma="http://www.w3.org/2003/04/emma" version="1.0">
          <emma:interpretation id="{0C6DC673-A354-4B90-8DB8-B4AC6AB8624B}" emma:medium="tactile" emma:mode="ink">
            <msink:context xmlns:msink="http://schemas.microsoft.com/ink/2010/main" type="paragraph" rotatedBoundingBox="18677,18047 18567,6464 18750,6463 18859,180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49257B-3155-4946-9FA7-A2228B72BD5E}" emma:medium="tactile" emma:mode="ink">
              <msink:context xmlns:msink="http://schemas.microsoft.com/ink/2010/main" type="line" rotatedBoundingBox="18677,18047 18567,6464 18750,6463 18859,18045"/>
            </emma:interpretation>
          </emma:emma>
        </inkml:annotationXML>
        <inkml:traceGroup>
          <inkml:annotationXML>
            <emma:emma xmlns:emma="http://www.w3.org/2003/04/emma" version="1.0">
              <emma:interpretation id="{C708588A-FE07-4873-8CBF-ECA4300F62D1}" emma:medium="tactile" emma:mode="ink">
                <msink:context xmlns:msink="http://schemas.microsoft.com/ink/2010/main" type="inkWord" rotatedBoundingBox="18766,14539 18815,18046 18681,18047 18633,14541"/>
              </emma:interpretation>
              <emma:one-of disjunction-type="recognition" id="oneOf0">
                <emma:interpretation id="interp0" emma:lang="en-AU" emma:confidence="0">
                  <emma:literal>-m.</emma:literal>
                </emma:interpretation>
                <emma:interpretation id="interp1" emma:lang="en-AU" emma:confidence="0">
                  <emma:literal>- - _ - -</emma:literal>
                </emma:interpretation>
                <emma:interpretation id="interp2" emma:lang="en-AU" emma:confidence="0">
                  <emma:literal>_ - _ - -</emma:literal>
                </emma:interpretation>
                <emma:interpretation id="interp3" emma:lang="en-AU" emma:confidence="0">
                  <emma:literal>-n.</emma:literal>
                </emma:interpretation>
                <emma:interpretation id="interp4" emma:lang="en-AU" emma:confidence="0">
                  <emma:literal>- _ _ - -</emma:literal>
                </emma:interpretation>
              </emma:one-of>
            </emma:emma>
          </inkml:annotationXML>
          <inkml:trace contextRef="#ctx0" brushRef="#br0">-30-1099 1173,'0'0'25,"0"0"6,-5-11 1,5 1 2,-6 0-34,6-5 0,0 5 0,6-5 0,-1 4 79,-5-4 9,-5 0 1,-1 0 1,-5 0-21,11-6-4,0 1-1,0 0 0,0 0-72,0-1-16,-6 1-2,6 0-1,0 0-29,6-6-5,-6 6-2,0 0 0</inkml:trace>
          <inkml:trace contextRef="#ctx0" brushRef="#br0" timeOffset="-385.95">56 390 921,'0'0'82,"-12"0"-66,7-10-16,5 0 0,-6-5 132,6-1 22,-6 1 5,1 0 1,-1 0-77,6-5-15,0 4-4,0-4 0,0 5-18,0 0-4,0-6-1,0 6 0,0-5-23,0 5-5,0-5-1,0-1 0,0 6-154,0 0-31,-11-21-7,5 6 0</inkml:trace>
          <inkml:trace contextRef="#ctx0" brushRef="#br0" timeOffset="-198.05">-24-466 864,'0'0'38,"-6"-15"8,-5 5-37,5-6-9,1 1 0,-1-5 0,0 5 116,0-6 20,1 6 5,5 0 1,0-5-110,-6 5-21,6-1-11,-6 1 10,1 0-87,5 5-18,0-5-3</inkml:trace>
          <inkml:trace contextRef="#ctx0" brushRef="#br0" timeOffset="171.02">-7-1991 1350,'0'0'60,"0"0"12,-6-10-58,6 5-14,-5 0 0,-1-1 0,0-9 85,1 5 15,-1 0 2,0 0 1,1-5-53,-1-1-10,0-4-3,0 0 0,6 0-57,-5-1-12,5-9-3,0 5-493,0 4-100</inkml:trace>
          <inkml:trace contextRef="#ctx0" brushRef="#br0" timeOffset="333.41">-1-2766 921,'0'0'82,"0"-11"-66,0-4-16,-6-5 0,0 5 112,1-11 20,-1 11 3,6-10 1,0 5-70,-6-6-14,1 1-2,5 0-1,-6-6-59,6 6-12,0 0-2,0 4-432,0-4-85</inkml:trace>
        </inkml:traceGroup>
        <inkml:traceGroup>
          <inkml:annotationXML>
            <emma:emma xmlns:emma="http://www.w3.org/2003/04/emma" version="1.0">
              <emma:interpretation id="{5D0AC823-4EC7-4F61-A89B-750A7D4EC057}" emma:medium="tactile" emma:mode="ink">
                <msink:context xmlns:msink="http://schemas.microsoft.com/ink/2010/main" type="inkWord" rotatedBoundingBox="18698,10427 18843,14005 18721,14010 18575,10432">
                  <msink:destinationLink direction="with" ref="{22E56768-C757-46E6-A7EF-A81098632E44}"/>
                </msink:context>
              </emma:interpretation>
              <emma:one-of disjunction-type="recognition" id="oneOf1">
                <emma:interpretation id="interp5" emma:lang="en-AU" emma:confidence="0">
                  <emma:literal>-----</emma:literal>
                </emma:interpretation>
                <emma:interpretation id="interp6" emma:lang="en-AU" emma:confidence="0">
                  <emma:literal>- - - - -</emma:literal>
                </emma:interpretation>
                <emma:interpretation id="interp7" emma:lang="en-AU" emma:confidence="0">
                  <emma:literal>_ - - - -</emma:literal>
                </emma:interpretation>
                <emma:interpretation id="interp8" emma:lang="en-AU" emma:confidence="0">
                  <emma:literal>- _ - - -</emma:literal>
                </emma:interpretation>
                <emma:interpretation id="interp9" emma:lang="en-AU" emma:confidence="0">
                  <emma:literal>- - - _ -</emma:literal>
                </emma:interpretation>
              </emma:one-of>
            </emma:emma>
          </inkml:annotationXML>
          <inkml:trace contextRef="#ctx0" brushRef="#br0" timeOffset="523.11">27-3648 1152,'-5'-5'102,"-1"-5"-82,0 0-20,1 0 0,-1-1 105,-6-4 17,7 0 3,-1 0 1,0 0-37,1-1-7,5-4-2,0 0 0,-6 0-58,6-1-12,0 6-2,-6 0-8,6-5-20,0 4-10,0 1-2,0 0-517,0 0-103</inkml:trace>
          <inkml:trace contextRef="#ctx0" brushRef="#br0" timeOffset="729.73">56-4357 1036,'0'0'46,"-6"-10"10,0-1-45,1-4-11,5 0 0,-6 0 0,0 0 104,6-6 20,-5 1 3,-1 0 1,0 5-103,6-11-25,0 6 0,-5 0 0,5-1 0,0-4-12,-6 5 0,6 0 1,0-6-58,-6 6-12,6-31-3,0 21 0</inkml:trace>
          <inkml:trace contextRef="#ctx0" brushRef="#br0" timeOffset="867.34">-47-5209 1209,'0'0'108,"0"0"-87,0-10-21,-5-5 0,-1 5 76,6-5 12,-6 0 1,6-6 1,-6 1-17,12 0-3,-6 0-1,0-6 0,0 6-53,0-5-16,0-1 0,0 6-524,0-5-110</inkml:trace>
          <inkml:trace contextRef="#ctx0" brushRef="#br0" timeOffset="1046.24">-52-5979 921,'-6'-5'82,"0"-5"-66,0 5-16,1-10 0,-1 5 156,0-5 27,6-1 5,-5 1 2,-1-5-81,6 0-16,0-1-3,0 1-1,-6-5-60,6 4-12,0 1-2,-5 0-1,5-5-14,0 4-15,-6 1 3,6 0 1,-6 0-163,0-1-33</inkml:trace>
          <inkml:trace contextRef="#ctx0" brushRef="#br0" timeOffset="1214.17">-104-6830 864,'0'0'76,"0"0"-60,0-10-16,-5-5 0,-1 5 114,6-6 20,-6 1 4,6 0 1,-6 0-9,1-5-2,5-1 0,0-4 0,0 5-80,0-6-16,0 1-3,0 5-1,0-6-28,0 6 0,-6 0 0,6-5 0,0-1-62,0 1-12</inkml:trace>
        </inkml:traceGroup>
        <inkml:traceGroup>
          <inkml:annotationXML>
            <emma:emma xmlns:emma="http://www.w3.org/2003/04/emma" version="1.0">
              <emma:interpretation id="{0A6D1F1E-7D76-44DA-AE97-781576883F3B}" emma:medium="tactile" emma:mode="ink">
                <msink:context xmlns:msink="http://schemas.microsoft.com/ink/2010/main" type="inkWord" rotatedBoundingBox="18646,8929 18719,9508 18705,9509 18631,8930"/>
              </emma:interpretation>
              <emma:one-of disjunction-type="recognition" id="oneOf2">
                <emma:interpretation id="interp10" emma:lang="en-AU" emma:confidence="0">
                  <emma:literal>-</emma:literal>
                </emma:interpretation>
                <emma:interpretation id="interp11" emma:lang="en-AU" emma:confidence="0">
                  <emma:literal>_</emma:literal>
                </emma:interpretation>
                <emma:interpretation id="interp12" emma:lang="en-AU" emma:confidence="0">
                  <emma:literal>~</emma:literal>
                </emma:interpretation>
                <emma:interpretation id="interp13" emma:lang="en-AU" emma:confidence="0">
                  <emma:literal>.</emma:literal>
                </emma:interpretation>
                <emma:interpretation id="interp14" emma:lang="en-AU" emma:confidence="0">
                  <emma:literal>=</emma:literal>
                </emma:interpretation>
              </emma:one-of>
            </emma:emma>
          </inkml:annotationXML>
          <inkml:trace contextRef="#ctx0" brushRef="#br0" timeOffset="1388.09">-47-8147 1328,'-5'-31'59,"5"21"12,-6-10-57,6 0-14,-6-11 0,6 6 0,-6-5 80,6-1 14,-5-4 2,5-1 1,-6 1-53,0-1-10,1-4-2,5 4-1,-6 6-31,-5 0-12,5-6 1,0 6-513,0-6-102</inkml:trace>
        </inkml:traceGroup>
        <inkml:traceGroup>
          <inkml:annotationXML>
            <emma:emma xmlns:emma="http://www.w3.org/2003/04/emma" version="1.0">
              <emma:interpretation id="{F4F4F21C-2573-4337-AE43-7C75E80713D3}" emma:medium="tactile" emma:mode="ink">
                <msink:context xmlns:msink="http://schemas.microsoft.com/ink/2010/main" type="inkWord" rotatedBoundingBox="18651,8009 18648,7639 18661,7639 18664,8008">
                  <msink:destinationLink direction="with" ref="{CF2FADC3-5E3B-40F3-9202-DAD529145060}"/>
                  <msink:destinationLink direction="with" ref="{7A340445-D0CF-4EA1-97E9-B7B69B025FD9}"/>
                </msink:context>
              </emma:interpretation>
              <emma:one-of disjunction-type="recognition" id="oneOf3">
                <emma:interpretation id="interp15" emma:lang="en-AU" emma:confidence="0">
                  <emma:literal>-</emma:literal>
                </emma:interpretation>
                <emma:interpretation id="interp16" emma:lang="en-AU" emma:confidence="0">
                  <emma:literal>_</emma:literal>
                </emma:interpretation>
                <emma:interpretation id="interp17" emma:lang="en-AU" emma:confidence="0">
                  <emma:literal>~</emma:literal>
                </emma:interpretation>
                <emma:interpretation id="interp18" emma:lang="en-AU" emma:confidence="0">
                  <emma:literal>=</emma:literal>
                </emma:interpretation>
                <emma:interpretation id="interp19" emma:lang="en-AU" emma:confidence="0">
                  <emma:literal>.</emma:literal>
                </emma:interpretation>
              </emma:one-of>
            </emma:emma>
          </inkml:annotationXML>
          <inkml:trace contextRef="#ctx0" brushRef="#br0" timeOffset="1573.59">-98-9647 1177,'0'-20'52,"0"10"11,0-6-51,-6 1-12,6-5 0,0 0 0,0-6 64,0 6 9,-5-5 3,5-1 0,5-4-49,1 5-10,-6-1-1,0 1-1,0-5-47,0-6-10</inkml:trace>
        </inkml:traceGroup>
        <inkml:traceGroup>
          <inkml:annotationXML>
            <emma:emma xmlns:emma="http://www.w3.org/2003/04/emma" version="1.0">
              <emma:interpretation id="{1B431836-7404-4A5B-B40E-5357D2F4EACC}" emma:medium="tactile" emma:mode="ink">
                <msink:context xmlns:msink="http://schemas.microsoft.com/ink/2010/main" type="inkWord" rotatedBoundingBox="18645,6930 18641,6464 18667,6463 18672,6929">
                  <msink:destinationLink direction="with" ref="{57A661EF-45C4-4E9E-BD53-75BB4B4FCDF2}"/>
                </msink:context>
              </emma:interpretation>
              <emma:one-of disjunction-type="recognition" id="oneOf4">
                <emma:interpretation id="interp20" emma:lang="en-AU" emma:confidence="0">
                  <emma:literal>-</emma:literal>
                </emma:interpretation>
                <emma:interpretation id="interp21" emma:lang="en-AU" emma:confidence="0">
                  <emma:literal>_</emma:literal>
                </emma:interpretation>
                <emma:interpretation id="interp22" emma:lang="en-AU" emma:confidence="0">
                  <emma:literal>~</emma:literal>
                </emma:interpretation>
                <emma:interpretation id="interp23" emma:lang="en-AU" emma:confidence="0">
                  <emma:literal>.</emma:literal>
                </emma:interpretation>
                <emma:interpretation id="interp24" emma:lang="en-AU" emma:confidence="0">
                  <emma:literal>=</emma:literal>
                </emma:interpretation>
              </emma:one-of>
            </emma:emma>
          </inkml:annotationXML>
          <inkml:trace contextRef="#ctx0" brushRef="#br0" timeOffset="1762.61">-87-10726 979,'0'0'87,"0"-15"-70,-5-1-17,-1 1 0,6-10 132,-6 0 22,1-1 5,5 1 1,-6 5-78,6-11-15,0 1-3,0-1-1,0 6-39,6 0-7,-6-6-1,5 6-1,1 0-31,-6-1-7,6 1-1,-6 0-768</inkml:trace>
        </inkml:traceGroup>
      </inkml:traceGroup>
    </inkml:traceGroup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24T02:14:54.19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F2FADC3-5E3B-40F3-9202-DAD529145060}" emma:medium="tactile" emma:mode="ink">
          <msink:context xmlns:msink="http://schemas.microsoft.com/ink/2010/main" type="inkDrawing" rotatedBoundingBox="18695,6173 18715,5453 18769,5455 18749,6175" semanticType="callout" shapeName="Other">
            <msink:sourceLink direction="with" ref="{F4F4F21C-2573-4337-AE43-7C75E80713D3}"/>
          </msink:context>
        </emma:interpretation>
      </emma:emma>
    </inkml:annotationXML>
    <inkml:trace contextRef="#ctx0" brushRef="#br0">47 720 1479,'-11'-30'65,"5"30"15,0-6-64,1-4-16,-1-5 0,6-5 0,-6-5 78,0-1 13,6-9 2,0-1 1,0-4-27,0-1-6,6-4-1,0-1 0,0 0-36,-1-4-8,1 4-2,0-5 0,-6 1-30,5-1-5,7 0-2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24T02:15:00.575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025D7AF-20B7-4A2C-84EB-0CE1554AFE5F}" emma:medium="tactile" emma:mode="ink">
          <msink:context xmlns:msink="http://schemas.microsoft.com/ink/2010/main" type="writingRegion" rotatedBoundingBox="27539,17945 27490,5151 27748,5150 27797,17944">
            <msink:destinationLink direction="with" ref="{7A853E0C-B94B-412F-930E-7B8C48BCD546}"/>
          </msink:context>
        </emma:interpretation>
      </emma:emma>
    </inkml:annotationXML>
    <inkml:traceGroup>
      <inkml:annotationXML>
        <emma:emma xmlns:emma="http://www.w3.org/2003/04/emma" version="1.0">
          <emma:interpretation id="{2288EAE1-0B15-403A-B073-12732C6F6EFB}" emma:medium="tactile" emma:mode="ink">
            <msink:context xmlns:msink="http://schemas.microsoft.com/ink/2010/main" type="paragraph" rotatedBoundingBox="27539,17945 27490,5151 27748,5150 27797,179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DDA0C5-3FA2-41BF-8897-13895E98C4C2}" emma:medium="tactile" emma:mode="ink">
              <msink:context xmlns:msink="http://schemas.microsoft.com/ink/2010/main" type="line" rotatedBoundingBox="27539,17945 27490,5151 27748,5150 27797,17944"/>
            </emma:interpretation>
          </emma:emma>
        </inkml:annotationXML>
        <inkml:traceGroup>
          <inkml:annotationXML>
            <emma:emma xmlns:emma="http://www.w3.org/2003/04/emma" version="1.0">
              <emma:interpretation id="{565515B2-4BC1-497F-B89B-8B1124960771}" emma:medium="tactile" emma:mode="ink">
                <msink:context xmlns:msink="http://schemas.microsoft.com/ink/2010/main" type="inkWord" rotatedBoundingBox="27607,12204 27603,11257 27669,11256 27673,12203">
                  <msink:destinationLink direction="with" ref="{52376740-E461-4DE4-AFFE-2485D3717FF0}"/>
                  <msink:destinationLink direction="with" ref="{6F29C769-849C-4DA3-8A55-0782D878AF1A}"/>
                  <msink:destinationLink direction="with" ref="{FEC4F5D6-0504-42CF-AFCF-22AF8219F2F4}"/>
                  <msink:destinationLink direction="with" ref="{77D066DA-D312-45FC-A27D-A614A9C47EB0}"/>
                </msink:context>
              </emma:interpretation>
              <emma:one-of disjunction-type="recognition" id="oneOf0">
                <emma:interpretation id="interp0" emma:lang="en-AU" emma:confidence="0">
                  <emma:literal>-se-in</emma:literal>
                </emma:interpretation>
                <emma:interpretation id="interp1" emma:lang="en-AU" emma:confidence="0">
                  <emma:literal>- . - ~ ~ - - - - - - we</emma:literal>
                </emma:interpretation>
                <emma:interpretation id="interp2" emma:lang="en-AU" emma:confidence="0">
                  <emma:literal>- . - ~ ~ - _ - - - - we</emma:literal>
                </emma:interpretation>
                <emma:interpretation id="interp3" emma:lang="en-AU" emma:confidence="0">
                  <emma:literal>- - - ~ ~ - - - - - - we</emma:literal>
                </emma:interpretation>
                <emma:interpretation id="interp4" emma:lang="en-AU" emma:confidence="0">
                  <emma:literal>- . - ~ ~ - - - - - - war</emma:literal>
                </emma:interpretation>
              </emma:one-of>
            </emma:emma>
          </inkml:annotationXML>
          <inkml:trace contextRef="#ctx0" brushRef="#br0">0-5518 460,'11'-5'41,"-11"0"-33,0-5-8,0 0 0,12 5 208,-7-10 39,-10-1 8,5 1 1,0 0-130,0 0-26,0-5-6,-6-1-1,-6 6-61,1-5-12,11 5-2,0-1-1,-11 1-31,11 0-6,-6 0-2,6-5 0,0 4-72,0-4-14</inkml:trace>
          <inkml:trace contextRef="#ctx0" brushRef="#br0" timeOffset="216.11">-40-6181 691,'0'0'61,"0"0"-49,0 0-12,0 0 0,11-6 133,-5 1 24,-6-5 5,0 0 1,6 0-54,-6 0-10,0-5-3,0-1 0,0 1-51,0 0-10,0 0-3,0-5 0,-6-1-32,0-4 0,6 5 0,0-6-9,-5 6-143,5-5-29</inkml:trace>
          <inkml:trace contextRef="#ctx0" brushRef="#br0" timeOffset="-1382.6">17 218 460,'0'0'41,"0"0"-33,0 0-8,0 0 0,0 0 142,0 0 26,0 0 6,0 0 1,0 0-71,0 0-13,0 0-3,0 0-1,-12 5-19,12-5-3,0 0-1,0 0 0,0 0-18,0 0-4,0 0-1,0 0 0,0 0-23,6-26-5,0 6-1,0 5 0,-6 0-12,-6-5-8,0-6 8,0-4-13,1-6-147,5 1-30</inkml:trace>
          <inkml:trace contextRef="#ctx0" brushRef="#br0" timeOffset="310.86">34-6926 403,'0'0'17,"0"0"5,0 0-22,0 0 0,0-10 0,6-6 0,-1 1 233,1 5 43,-12-10 8,1 5 1,-1-1-195,6 1-39,0 5-8,-11-5-2,-1 5-33,1-5-8,11-1 0,0 6 0,-12-5-44,7 5-10,5 0-2,0 0-378,0-1-75</inkml:trace>
          <inkml:trace contextRef="#ctx0" brushRef="#br0" timeOffset="514.97">74-7463 345,'11'-5'31,"-5"5"-31,-12-11 0,1 1 0,10 0 156,-5 0 26,0 0 5,-5 0 1,-7-5-83,1 4-16,16 1-3,-5-5-1,-5 5-29,5 0-5,0 0-2,0 0 0,5-6-13,-5 6-2,-5-5-1,5 5 0,11-5-24,-11 0-9,0-1 0,0 1 9,0-5-50,0 5-11,-11-1-1</inkml:trace>
          <inkml:trace contextRef="#ctx0" brushRef="#br0" timeOffset="-185.5">51-4930 1112,'-17'-5'49,"17"0"11,6 0-48,-1-5-12,-16 0 0,11-1 0,-6 1 88,1 0 15,-1 0 3,-6-5 1,1 5-46,5-6-9,6 6-1,-5-5-1,-1 0-50,6 0 0,0 0 0,0-6-498,0 6-93</inkml:trace>
          <inkml:trace contextRef="#ctx0" brushRef="#br0" timeOffset="-339.65">40-3967 1090,'-23'-26'48,"23"16"11,-6 0-47,6 0-12,0-5 0,-6 5 0,-5-6 73,0 6 13,16-10 2,-10 5 1,-7-5-44,1-1-9,11-4-1,0 0-1,-6 4-34,6 1 0,-11-5 0,11 4 0,5-4-40,-10 5-4,-1-5-2,0-1-378,12 6-75</inkml:trace>
          <inkml:trace contextRef="#ctx0" brushRef="#br0" timeOffset="-494.79">34-3238 1486,'-23'15'66,"23"-15"14,0 0-64,0 0-16,-11-5 0,-1 0 0,12 5 61,-5-5 10,-7-10 1,7 5 1,-7 0-33,6-5-8,1-6 0,5 1-1,-6 5-3,0-5-1,1-1 0,-1 1 0,12 0-84,-12 0-17,0-6-3,6 1-715</inkml:trace>
          <inkml:trace contextRef="#ctx0" brushRef="#br0" timeOffset="-675.03">23-2615 518,'0'0'46,"0"0"-37,0-5-9,0 5 0,0-10 184,0 5 34,0-5 7,-6 5 2,0-5-144,0 0-29,12 0-6,-6-1 0,12 1-39,-12-5-9,-12 0 0,6 0-444,6 5-90</inkml:trace>
          <inkml:trace contextRef="#ctx0" brushRef="#br0" timeOffset="-874.52">45-1981 806,'-17'0'36,"17"0"7,0 0-35,0 0-8,0 0 0,0 0 0,6-15 53,-6 15 9,0 0 2,0-11 0,-11-4 15,11 0 3,-6-5 1,0 10 0,0 5-96,1-6-19</inkml:trace>
          <inkml:trace contextRef="#ctx0" brushRef="#br0" timeOffset="-1009.15">51-1297 1191,'0'0'52,"0"0"12,0 0-51,0 0-13,-6-10 0,1 0 0,5 10 75,-6-11 12,0-4 2,-5 5 1,5 5-56,0-5-11,6-5-3,-5-1 0,-1 6-20,0-5-15,12 0 3,-6 0 0,0 5-44,0-6-8,0 1-1,6-5-353,5 5-70</inkml:trace>
          <inkml:trace contextRef="#ctx0" brushRef="#br0" timeOffset="-1187.07">51-725 1191,'0'0'52,"0"0"12,0 0-51,0 0-13,0 0 0,0 0 0,0 0 56,0 0 9,-11-5 2,5 0 0,6-5-21,-6-5-4,1 5-1,-7 0 0,1-1-33,5 1-8,6-5 0,0 0 0,-11 5-16,5 0-6,6 0-1,-6-6 0,-5 1-9,11 5-1,-6-5-1</inkml:trace>
        </inkml:traceGroup>
        <inkml:traceGroup>
          <inkml:annotationXML>
            <emma:emma xmlns:emma="http://www.w3.org/2003/04/emma" version="1.0">
              <emma:interpretation id="{764AB62F-D420-408F-8D11-EB129F9D40EF}" emma:medium="tactile" emma:mode="ink">
                <msink:context xmlns:msink="http://schemas.microsoft.com/ink/2010/main" type="inkWord" rotatedBoundingBox="27503,8536 27501,8029 27597,8028 27599,8536"/>
              </emma:interpretation>
              <emma:one-of disjunction-type="recognition" id="oneOf1">
                <emma:interpretation id="interp5" emma:lang="en-AU" emma:confidence="0">
                  <emma:literal>^</emma:literal>
                </emma:interpretation>
                <emma:interpretation id="interp6" emma:lang="en-AU" emma:confidence="0">
                  <emma:literal>=</emma:literal>
                </emma:interpretation>
                <emma:interpretation id="interp7" emma:lang="en-AU" emma:confidence="0">
                  <emma:literal>in v</emma:literal>
                </emma:interpretation>
                <emma:interpretation id="interp8" emma:lang="en-AU" emma:confidence="0">
                  <emma:literal>in .</emma:literal>
                </emma:interpretation>
                <emma:interpretation id="interp9" emma:lang="en-AU" emma:confidence="0">
                  <emma:literal>in V</emma:literal>
                </emma:interpretation>
              </emma:one-of>
            </emma:emma>
          </inkml:annotationXML>
          <inkml:trace contextRef="#ctx0" brushRef="#br0" timeOffset="888.59">-46-9186 518,'-28'-10'46,"22"5"-37,0-5-9,-5-6 0,-6 1 98,5 0 18,12-5 3,0 5 1,0 4-25,0-4-5,-5 5-1,5-5 0,5-5-10,-5 4-3,-11 6 0,11-10 0,11 5-23,-11 0-5,-5-6 0,-1 1-1,12 0-30,-1 5-5,-5-1-2,0-4 0,-17 5-10,17-10-14,12 9 3,-1 1 1,-11-5-74,0 5-14,6-5-3,5 4-559</inkml:trace>
          <inkml:trace contextRef="#ctx0" brushRef="#br0" timeOffset="1050.13">0-10169 1033,'0'0'45,"0"0"11,11-10-45,-11 10-11,0-10 0,6 0 0,-6 0 99,0-1 17,0 11 4,0-15 1,0 15-34,0 0-7,-12-15-2,1 0 0,5 5-50,6 10-9,-11-10-3,0-1 0,-1 1-16,12 10-11,0-15 2,-11 5 0,-1 0-151,1 0-31</inkml:trace>
        </inkml:traceGroup>
        <inkml:traceGroup>
          <inkml:annotationXML>
            <emma:emma xmlns:emma="http://www.w3.org/2003/04/emma" version="1.0">
              <emma:interpretation id="{9DCE5FA4-8BD1-47C0-9203-0CCE69536BAA}" emma:medium="tactile" emma:mode="ink">
                <msink:context xmlns:msink="http://schemas.microsoft.com/ink/2010/main" type="inkWord" rotatedBoundingBox="27658,6205 27657,5952 27708,5951 27709,6204"/>
              </emma:interpretation>
              <emma:one-of disjunction-type="recognition" id="oneOf2">
                <emma:interpretation id="interp10" emma:lang="en-AU" emma:confidence="0">
                  <emma:literal>---</emma:literal>
                </emma:interpretation>
                <emma:interpretation id="interp11" emma:lang="en-AU" emma:confidence="0">
                  <emma:literal>- -</emma:literal>
                </emma:interpretation>
                <emma:interpretation id="interp12" emma:lang="en-AU" emma:confidence="0">
                  <emma:literal>_ -</emma:literal>
                </emma:interpretation>
                <emma:interpretation id="interp13" emma:lang="en-AU" emma:confidence="0">
                  <emma:literal>~ -</emma:literal>
                </emma:interpretation>
                <emma:interpretation id="interp14" emma:lang="en-AU" emma:confidence="0">
                  <emma:literal>^ -</emma:literal>
                </emma:interpretation>
              </emma:one-of>
            </emma:emma>
          </inkml:annotationXML>
          <inkml:trace contextRef="#ctx0" brushRef="#br0" timeOffset="1392.58">36-11517 230,'17'-10'20,"-17"10"-20,0-10 0,0-5 0,6 5 176,-1-5 30,-10 4 6,5 1 2,-6 0-116,6 0-23,-6-5-5,1 0-1,-1-1-37,6 6-8,-6 0-2,1-5 0,-1 5-22,0-5 0,6-1 0,0 6 0,0 10-37,0-20-12</inkml:trace>
          <inkml:trace contextRef="#ctx0" brushRef="#br0" timeOffset="1224.25">-80-10853 576,'0'0'51,"0"0"-41,0-10-10,0 5 0,0 5 167,0 0 31,-6-10 6,1 0 2,-7-6-94,6 6-20,1-5-3,-1 5-1,-5-5-58,5 0-12,6-6-2,0 6-1,-6 0-28,6 0-6,6-6-1,5 6-468,-5-10-93</inkml:trace>
        </inkml:traceGroup>
        <inkml:traceGroup>
          <inkml:annotationXML>
            <emma:emma xmlns:emma="http://www.w3.org/2003/04/emma" version="1.0">
              <emma:interpretation id="{81FA0044-6FE2-45BB-B89F-51B0C78303B0}" emma:medium="tactile" emma:mode="ink">
                <msink:context xmlns:msink="http://schemas.microsoft.com/ink/2010/main" type="inkWord" rotatedBoundingBox="27499,5405 27499,5151 27748,5150 27749,5405"/>
              </emma:interpretation>
              <emma:one-of disjunction-type="recognition" id="oneOf3">
                <emma:interpretation id="interp15" emma:lang="en-AU" emma:confidence="0">
                  <emma:literal>/</emma:literal>
                </emma:interpretation>
                <emma:interpretation id="interp16" emma:lang="en-AU" emma:confidence="0">
                  <emma:literal>|</emma:literal>
                </emma:interpretation>
                <emma:interpretation id="interp17" emma:lang="en-AU" emma:confidence="0">
                  <emma:literal>.</emma:literal>
                </emma:interpretation>
                <emma:interpretation id="interp18" emma:lang="en-AU" emma:confidence="0">
                  <emma:literal>\</emma:literal>
                </emma:interpretation>
                <emma:interpretation id="interp19" emma:lang="en-AU" emma:confidence="0">
                  <emma:literal>^</emma:literal>
                </emma:interpretation>
              </emma:one-of>
            </emma:emma>
          </inkml:annotationXML>
          <inkml:trace contextRef="#ctx0" brushRef="#br0" timeOffset="1578.16">104-12317 518,'-22'-15'23,"16"10"5,0-11-28,0 6 0,-5 0 0,-6 0 0,6-5 189,-1 5 33,1-1 6,-6 1 2,5 0-120,1-5-24,-1 0-5,1 5-1,0 0-31,-1-6-6,1 6-2,5-5 0,-11 5-21,11-5-4,6 15 0,0 0-1,0 0-39,-11-10-8,0 4-2</inkml:trace>
        </inkml:traceGroup>
      </inkml:traceGroup>
    </inkml:traceGroup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24T02:15:11.58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7A661EF-45C4-4E9E-BD53-75BB4B4FCDF2}" emma:medium="tactile" emma:mode="ink">
          <msink:context xmlns:msink="http://schemas.microsoft.com/ink/2010/main" type="inkDrawing" rotatedBoundingBox="14217,11642 17714,5496 19184,6332 15688,12478" semanticType="callout" shapeName="Other">
            <msink:sourceLink direction="with" ref="{B4D48826-50F9-41C8-BFB6-5174E9E258BD}"/>
            <msink:sourceLink direction="with" ref="{1B431836-7404-4A5B-B40E-5357D2F4EACC}"/>
          </msink:context>
        </emma:interpretation>
      </emma:emma>
    </inkml:annotationXML>
    <inkml:trace contextRef="#ctx0" brushRef="#br0">-1 5944 288,'0'0'12,"0"0"4,0 0-16,0 0 0,5-5 0,-5 5 0,0 0 155,0 0 28,12-5 5,-12 5 2,5-10-90,-5 10-19,12-5-3,-12 5-1,5-6-6,7 1-2,-12 5 0,11 0 0,1 0-15,-12 0-3,0 0-1,17 0 0,-6 0-11,-11 0-3,0 0 0,0 0 0,12 0-9,5 0-3,-6 0 0,-11 0 0,11 0 0,7 0-1,-1 0 0,5 0 0,-10-5-2,5 5 0,0-5 0,0 5 0,0-5-3,0 5-1,-5-5 0,5 0 0,-17 5-1,11 0 0,6-10 0,6 5 0,-23 5 4,17 0 1,-17 0 0,23-10 0,-23 10 0,17-5 0,0-5 0,0 4 0,0 1-4,-17 5-1,18-10 0,-7 5 0,-11 5-3,23-5-1,-12 0 0,6 0 0,0-5 5,0 5 1,-5 0 0,5 0 0,-6 0-18,1-6 0,-1 6 0,6-5 0,-5 0 0,5 5 0,-6-5 12,6 0-12,-5 5 13,-1 0-4,0-5-1,7 4 0,-1 1 1,-6-5 0,0 5 0,1 0 0,5 0 1,-6 0 0,1 0 0,-1 5 0,1-5-2,-1 0-8,0 0 12,1 0-4,-7 0-8,13 5 12,-7-5-12,0-1 12,-11 6-12,0 0 10,12-10-10,5 5 10,-6 0-10,1 0 0,-1-5 0,0 5 8,7 0 0,-7 0-8,-11 5 12,17-5-4,-6 0-8,7 0 10,-18 5-10,17 0 10,-12-5-10,12-1 12,-17 6-12,18 0 12,-18 0-12,0 0 0,0 0 0,22-5 8,-22 5-8,17-5 0,-17 5 0,23 0 0,0-5 0,-6 5 8,-17 0-8,23-5 0,-6 0 0,-17 5 8,17 0-8,-17 0 0,17-10 0,0 5 0,-5 0 8,-12 5-8,0 0 8,17-5-8,-17 5 12,11-5-4,-11 5-8,17-5 12,-5 0-12,-1 5 12,-11 0-12,17 0 0,-17 0 9,12-5-9,5-1 0,-6 1 8,-11 5-8,12-5 0,-1 0 0,0 5 9,1-5-9,-1 0 0,1 5 9,-1-5-9,0 0 0,1 0 9,-12 5-9,11 0 0,1-5 9,5 0-9,-6 0 8,0 0-8,1 5 8,5-5-8,-6 0 0,1-1 9,5-4-9,0 0 0,-6 5 20,6-5-2,1 0-1,-1 0 0,0 5-17,-6-11-16,6 6 4,-5 0 0,5 0 12,0 0 0,0-5 0,0 5 0,-6-1 0,7 1 0,-1 0 0,-6 0 0,6-5 0,0 5 0,0 0 0,-5-1 0,5 1 0,0 0 0,0-5 0,0 5 0,0 0 0,0 0 0,0-1 0,1 1 0,-1-5 8,-6 5-8,6-5 0,0 0 0,-5 4 8,5-4-8,-6 5 0,6-5 0,0 0 8,-5 0-8,5 4 0,0-4 0,0-5 0,0 5 0,0-6 0,-5 6 0,5-5 0,6 0 0,-12-6 8,6 6-8,0 0 0,0 0 0,0-1 0,0 1 0,1-5 11,-1 4-11,5 1 10,-4 0-10,-1-5 8,0 4-8,-6-4 0,6 0 0,-5-1 8,5 1-8,0 0 0,0-1 9,0 1-9,0 0 0,-5-1 0,5 1 0,5 0 0,-4-1 0,-1 6 9,-6-5-9,6 4 0,0 1 9,-5-5-9,5 0 0,-6-1 9,1 1-9,-1 0 0,6-1 9,-6 1-9,1 5 0,-1-6 0,1-4 0,-1-1 0,0 1 8,1 5-8,-1-1 0,-5-4 0,5 5 0,1-6 8,-1 6-8,-5-5 0,5-1 0,-5 6 0,5-1 0,-5-4 0,5 5 0,1-1 0,-1 1 0,-5 0 0,0-6 0,5 6 0,0 0 0,-5-1 0,0 6 0,0 0 0,-1 0 8,7-6-8,-1 1 0,-11 0 0,6 4 0,-1 1 0,1 0 0,0-6 0,0 6 0,-1-5 0,1-1 0,0-4 0,5 5 0,-5-1 0,-1 1 0,1 0 0,0-6 0,5 11 0,-5-5 0,0-1 0,5-4 0,-5 0 0,-1 4 0,1 1 0,0 0 0,0-6 0,5 6 0,-5 0 0,5 4 0,-5-4 0,-1 0 0,1-6 0,0 6 0,0 0 0,5-6 0,-5 1 0,5-1 0,-5 6 0,-1-5 0,7-6 0,-6 6 0,5-6 0,-5 6 0,-1-1 0,12 1 0,-5 0 0,-6-6 0,5 1 0,0 4 0,1 6 0,5-5 8,-11-6-8,5 11 0,0-11 0,-5 6 0,0-6 0,-1 11 0,1-5 8,0-1-8,0 1 0,-6 0 8,0-1-8,5 1 0,1-1 0,-6 1 0,6 0 0,-6-6 0,5 1 0,-5 4 0,0 1 0,0 4 0,6-4 0,-6 5 0,6-6 0,-6 1 8,0 5-8,0-6 0,0 6 0,5 0 0,-5-1 0,6 1 0,-6 0 0,0-1 0,0 6 0,6-5 0,0-1 0,-6 1 0,5 5 0,-5-1 0,6 1 0,0 0 0,-6 5 0,5-1 0,1-4 0,-6 5 0,6-5 0,-1-1 0,1 6 0,-6-5 0,6 5 0,0 0 0,-1-6 0,-5 6 0,0-5 0,6 0 0,0 4 0,-1 1 0,-5 0 0,6 0 0,-6-5 0,6-1 0,-6 6 0,5-5 0,-5 5 0,6-1 0,-6-4 0,0 0 0,6 10 0,0-5 0,-12-1 0,6 1 0,0 0 0,0-5 0,0-1 0,0 11 0,0-5 0,0 5 0,-6-5 0,6 5 0,-6-6 0,6 6 0,0 0 0,-5 5 0,5-5 0,0 0 0,-6 0 0,6 5 0,-6-11 0,6 6 0,-5 5 0,5 5 0,0 0 0,0 0 0,-6-5 0,0-5 0,6 10 0,0 0 0,0 0 0,-11-5 0,5-5 0,0 5 0,6 5-9,0 0 9,0 0 0,0 0 0,0 0 0,0 0 0,-5-5 0,5 5 0,-12-5 0,12 5 0,0 0 0,0 0 0,0 0 0,0 0 0,0 0 0,0 0 0,0 0 0,0 0 0,-5 0 0,5 0 0,0 0 0,-12 5 0,1 0-8,11-5 8,-12 5 0,-5 5 0,6 0-9,0-5 9,-7 5 0,1 0-9,0 1-3,6-1 0,-6 5 0,0-5 0,0 0 1,5 0 0,1 5 0,-1-4 0,12-11-30,0 0-7,0 0 0,0 0-1,0 0-110,0 0-21,0 0-5,0-5-859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24T02:15:11.787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A340445-D0CF-4EA1-97E9-B7B69B025FD9}" emma:medium="tactile" emma:mode="ink">
          <msink:context xmlns:msink="http://schemas.microsoft.com/ink/2010/main" type="inkDrawing" rotatedBoundingBox="18125,5526 18475,5784 18458,5807 18108,5548" semanticType="callout" shapeName="Other">
            <msink:sourceLink direction="with" ref="{F4F4F21C-2573-4337-AE43-7C75E80713D3}"/>
          </msink:context>
        </emma:interpretation>
      </emma:emma>
    </inkml:annotationXML>
    <inkml:trace contextRef="#ctx0" brushRef="#br0">0 0 1094,'0'0'97,"0"0"-77,0 0-20,0 0 0,0 0 117,0 0 20,0 0 4,0 0 1,0 0 14,0 0 2,0 0 1,0 0 0,0 0-68,11 11-14,1-1-2,-1 0-1,6 5-36,-5 0-7,5 0-2,0 1 0,0 4-13,6-5-4,0-5 0,-1 11 0,7-6-12,-6 5 0,5-5 8,1 5-8,5-9-97,-6 4-23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24T02:14:52.55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4993C11-C77D-42A9-A0C0-C214B1C6D2BD}" emma:medium="tactile" emma:mode="ink">
          <msink:context xmlns:msink="http://schemas.microsoft.com/ink/2010/main" type="writingRegion" rotatedBoundingBox="16332,10715 16629,10715 16629,11120 16332,11120"/>
        </emma:interpretation>
      </emma:emma>
    </inkml:annotationXML>
    <inkml:traceGroup>
      <inkml:annotationXML>
        <emma:emma xmlns:emma="http://www.w3.org/2003/04/emma" version="1.0">
          <emma:interpretation id="{3434CAFB-6885-4C0D-B2CC-D627EB0A4A96}" emma:medium="tactile" emma:mode="ink">
            <msink:context xmlns:msink="http://schemas.microsoft.com/ink/2010/main" type="paragraph" rotatedBoundingBox="16332,10715 16629,10715 16629,11120 16332,111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55783D8-1119-4C65-9CC7-22085EDB4E3B}" emma:medium="tactile" emma:mode="ink">
              <msink:context xmlns:msink="http://schemas.microsoft.com/ink/2010/main" type="line" rotatedBoundingBox="16332,10715 16629,10715 16629,11120 16332,11120"/>
            </emma:interpretation>
          </emma:emma>
        </inkml:annotationXML>
        <inkml:traceGroup>
          <inkml:annotationXML>
            <emma:emma xmlns:emma="http://www.w3.org/2003/04/emma" version="1.0">
              <emma:interpretation id="{6B2938D6-1452-4110-85D3-F882E9E7F0E1}" emma:medium="tactile" emma:mode="ink">
                <msink:context xmlns:msink="http://schemas.microsoft.com/ink/2010/main" type="inkWord" rotatedBoundingBox="16332,10715 16629,10715 16629,11120 16332,11120"/>
              </emma:interpretation>
              <emma:one-of disjunction-type="recognition" id="oneOf0">
                <emma:interpretation id="interp0" emma:lang="en-AU" emma:confidence="0">
                  <emma:literal>X</emma:literal>
                </emma:interpretation>
                <emma:interpretation id="interp1" emma:lang="en-AU" emma:confidence="0">
                  <emma:literal>x</emma:literal>
                </emma:interpretation>
                <emma:interpretation id="interp2" emma:lang="en-AU" emma:confidence="0">
                  <emma:literal>&amp;</emma:literal>
                </emma:interpretation>
                <emma:interpretation id="interp3" emma:lang="en-AU" emma:confidence="0">
                  <emma:literal>¢</emma:literal>
                </emma:interpretation>
                <emma:interpretation id="interp4" emma:lang="en-AU" emma:confidence="0">
                  <emma:literal>4</emma:literal>
                </emma:interpretation>
              </emma:one-of>
            </emma:emma>
          </inkml:annotationXML>
          <inkml:trace contextRef="#ctx0" brushRef="#br0">2522-824 633,'0'0'56,"0"0"-44,0 0-12,0 0 0,-6 0 190,6 0 36,0 0 7,-6 5 2,6-5-81,-5 5-16,-7-5-3,12 0-1,-5 10-66,-1 0-14,-5 0-2,5 1-1,-6-1-27,1 0-6,5 5-1,-5 5 0,-6-4-8,11 4-1,-5 0-8,-1 0 12,1 1-12,0-1 0,-1-5 8,1 5-8,-1 6 0,1-1-15,5 0 3,1-4 1,5-1-121,-12-10-24,12-10-4</inkml:trace>
          <inkml:trace contextRef="#ctx0" brushRef="#br0" timeOffset="-310.79">2248-814 403,'12'-10'36,"-7"5"-36,-5 0 0,0 0 0,0 0 156,0 5 24,0 0 4,0 0 2,0 0-54,0 0-12,0 0-1,0 0-1,0 0-27,0 0-6,0 0-1,0 0 0,0 0-32,0 0-6,0 0-2,0 0 0,0 0-4,0 0 0,0 0-1,0 0 0,0 0-9,0 0-2,12 5 0,-1 0 0,-11-5-7,12 5-1,-7 0-1,7 5 0,-1 0-3,0 0-1,-5 0 0,6 6 0,-7-6-4,7 5-1,-7 0 0,1 0 0,0 1-10,5-1 0,-5 0 0,0 0 8,-1-5-8,1 0 0,0 6 0,-1-6 8,-5-10 4,6 10 1,0 0 0,5-5 0,-5 10-24,-6-15-5,11 0 0,1 10-1,-1-4 7,-11-6 2,0 0 0,6 5 0,5-5-26,-11 0-5,0 0-1,12 0 0,-1-5-145,-11 5-30,6-6-5</inkml:trace>
        </inkml:traceGroup>
      </inkml:traceGroup>
    </inkml:traceGroup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24T02:15:13.898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2376740-E461-4DE4-AFFE-2485D3717FF0}" emma:medium="tactile" emma:mode="ink">
          <msink:context xmlns:msink="http://schemas.microsoft.com/ink/2010/main" type="inkDrawing" rotatedBoundingBox="23018,11602 23324,11776 23317,11787 23011,11613" semanticType="callout" shapeName="Other">
            <msink:sourceLink direction="with" ref="{565515B2-4BC1-497F-B89B-8B1124960771}"/>
            <msink:sourceLink direction="with" ref="{7A853E0C-B94B-412F-930E-7B8C48BCD546}"/>
          </msink:context>
        </emma:interpretation>
      </emma:emma>
    </inkml:annotationXML>
    <inkml:trace contextRef="#ctx0" brushRef="#br0">0 0 460,'0'0'41,"0"0"-33,0 0-8,0 0 0,0 0 202,0 0 38,0 0 8,0 0 2,0 0-102,0 0-21,0 0-4,11 6-1,6 4-48,-5-5-10,5 5-1,-6-5-1,-11-5-26,17 10-4,-5-5-2,5 0 0,5 5-14,-4 0-2,-1 1-1,0-1 0,0 5-13,0-5 9,0 0-9,-6 0 8,7 0-8,-7-4-11,-11-6 3,11 10 0,-11-10-67,17 5-13,-17-5-2,0 0-781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24T02:15:14.08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F29C769-849C-4DA3-8A55-0782D878AF1A}" emma:medium="tactile" emma:mode="ink">
          <msink:context xmlns:msink="http://schemas.microsoft.com/ink/2010/main" type="inkDrawing" rotatedBoundingBox="22982,11860 23313,11549 23338,11576 23007,11886" semanticType="callout" shapeName="Other">
            <msink:sourceLink direction="with" ref="{565515B2-4BC1-497F-B89B-8B1124960771}"/>
            <msink:sourceLink direction="with" ref="{7A853E0C-B94B-412F-930E-7B8C48BCD546}"/>
          </msink:context>
        </emma:interpretation>
      </emma:emma>
    </inkml:annotationXML>
    <inkml:trace contextRef="#ctx0" brushRef="#br0">337 0 576,'0'0'51,"0"0"-41,-6 5-10,-11 0 0,5 0 295,1 0 57,-6 0 11,5 5 2,1 1-192,-6-1-38,0 5-8,-6 5-2,0-5-61,6 6-13,0-1-3,0 5 0,-6-4-38,-5 4-10,16 5 0,-11-4 0,6-11-149,0 0-32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24T02:15:16.27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EC4F5D6-0504-42CF-AFCF-22AF8219F2F4}" emma:medium="tactile" emma:mode="ink">
          <msink:context xmlns:msink="http://schemas.microsoft.com/ink/2010/main" type="inkDrawing" rotatedBoundingBox="25322,10812 25562,10966 25550,10985 25309,10831" semanticType="callout" shapeName="Other">
            <msink:sourceLink direction="with" ref="{565515B2-4BC1-497F-B89B-8B1124960771}"/>
          </msink:context>
        </emma:interpretation>
      </emma:emma>
    </inkml:annotationXML>
    <inkml:trace contextRef="#ctx0" brushRef="#br0">-8 8 1220,'0'0'54,"11"-10"11,-11 10-52,0 0-13,0 0 0,0 0 0,0 0 136,0 0 24,0 0 4,0 0 2,0 0-41,0 0-8,0 0-1,0 0-1,0 0-34,0 0-6,12 5-2,-12-5 0,0 0-9,17 5-1,-6 5-1,6 0 0,-5-4-43,5 4-9,-12 0-2,12-5 0,1 5-8,-1 5 0,-6-10 0,6 10 0,-5-9 0,5 4-12,-6 0 4,-11-10 8,0 0-146,11 15-22,1-5-4,-12-10-863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7940" units="cm"/>
          <inkml:channel name="Y" type="integer" max="1014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608.13562" units="1/cm"/>
          <inkml:channelProperty channel="Y" name="resolution" value="610.84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7-18T07:13:31.287"/>
    </inkml:context>
    <inkml:brush xml:id="br0">
      <inkml:brushProperty name="width" value="0.21167" units="cm"/>
      <inkml:brushProperty name="height" value="0.21167" units="cm"/>
      <inkml:brushProperty name="color" value="#ED1C24"/>
      <inkml:brushProperty name="fitToCurve" value="1"/>
    </inkml:brush>
  </inkml:definitions>
  <inkml:trace contextRef="#ctx0" brushRef="#br0">37 43 48 0,'-9'-9'0'0,"-8"-8"0"15,11 9 0-15,1-1-21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24T02:15:16.45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7D066DA-D312-45FC-A27D-A614A9C47EB0}" emma:medium="tactile" emma:mode="ink">
          <msink:context xmlns:msink="http://schemas.microsoft.com/ink/2010/main" type="inkDrawing" rotatedBoundingBox="25331,11105 25588,10747 25605,10760 25348,11118" semanticType="callout" shapeName="Other">
            <msink:sourceLink direction="with" ref="{565515B2-4BC1-497F-B89B-8B1124960771}"/>
          </msink:context>
        </emma:interpretation>
      </emma:emma>
    </inkml:annotationXML>
    <inkml:trace contextRef="#ctx0" brushRef="#br0">262 0 1094,'0'0'48,"0"0"11,0 0-47,0 0-12,-11 5 0,11-5 0,0 0 260,-12 10 49,-5 6 11,6-1 1,-6 5-195,0 0-39,0 6-8,-6-1-2,6 5-44,0-4-9,-1 9-1,-4-4-1,-7 4-60,12-4-12,0-1-2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24T02:15:01.29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B528123-3D4A-4F74-8C83-0BA57C69B650}" emma:medium="tactile" emma:mode="ink">
          <msink:context xmlns:msink="http://schemas.microsoft.com/ink/2010/main" type="inkDrawing" rotatedBoundingBox="27635,8852 27678,9535 27622,9538 27578,8856" semanticType="strikethrough" shapeName="Other"/>
        </emma:interpretation>
      </emma:emma>
    </inkml:annotationXML>
    <inkml:trace contextRef="#ctx0" brushRef="#br0">-23-8183 460,'17'-20'41,"-6"5"-33,-5 5-8,0-6 0,-12-4 127,6 0 23,6 5 5,-6-6 1,-6 1-32,6 0-7,0 0-1,0 4 0,0-4-49,-6 0-11,1 5-1,5-6-1,0 1-26,0 5-4,-6-5-2,6-1 0,6-4-22,-1 5 8,-5-6-8,0 11 0,-5-5-13,5 0-7,-6-1-2,0 1 0,-5 0-42,5 0-8,6 4-1,-5-9-1,-1 5-44,6-5-9,-6-1-1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24T02:15:22.668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54FE6C6-1126-4B5F-B167-D2E5647E0B6F}" emma:medium="tactile" emma:mode="ink">
          <msink:context xmlns:msink="http://schemas.microsoft.com/ink/2010/main" type="writingRegion" rotatedBoundingBox="18954,17676 19325,17676 19325,18137 18954,18137"/>
        </emma:interpretation>
      </emma:emma>
    </inkml:annotationXML>
    <inkml:traceGroup>
      <inkml:annotationXML>
        <emma:emma xmlns:emma="http://www.w3.org/2003/04/emma" version="1.0">
          <emma:interpretation id="{9E5AC8B7-F1F3-4904-8629-1A561296DB11}" emma:medium="tactile" emma:mode="ink">
            <msink:context xmlns:msink="http://schemas.microsoft.com/ink/2010/main" type="paragraph" rotatedBoundingBox="18954,17676 19325,17676 19325,18137 18954,181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9574BEC-6790-4589-A8E9-7ACBE09DD9C8}" emma:medium="tactile" emma:mode="ink">
              <msink:context xmlns:msink="http://schemas.microsoft.com/ink/2010/main" type="line" rotatedBoundingBox="18954,17676 19325,17676 19325,18137 18954,18137"/>
            </emma:interpretation>
          </emma:emma>
        </inkml:annotationXML>
        <inkml:traceGroup>
          <inkml:annotationXML>
            <emma:emma xmlns:emma="http://www.w3.org/2003/04/emma" version="1.0">
              <emma:interpretation id="{17A90A0B-C654-44A6-B0F7-847228EE9CFE}" emma:medium="tactile" emma:mode="ink">
                <msink:context xmlns:msink="http://schemas.microsoft.com/ink/2010/main" type="inkWord" rotatedBoundingBox="18954,17676 19325,17676 19325,18137 18954,18137"/>
              </emma:interpretation>
              <emma:one-of disjunction-type="recognition" id="oneOf0">
                <emma:interpretation id="interp0" emma:lang="en-AU" emma:confidence="0">
                  <emma:literal>V</emma:literal>
                </emma:interpretation>
                <emma:interpretation id="interp1" emma:lang="en-AU" emma:confidence="0">
                  <emma:literal>v</emma:literal>
                </emma:interpretation>
                <emma:interpretation id="interp2" emma:lang="en-AU" emma:confidence="0">
                  <emma:literal>u</emma:literal>
                </emma:interpretation>
                <emma:interpretation id="interp3" emma:lang="en-AU" emma:confidence="0">
                  <emma:literal>U</emma:literal>
                </emma:interpretation>
                <emma:interpretation id="interp4" emma:lang="en-AU" emma:confidence="0">
                  <emma:literal>W</emma:literal>
                </emma:interpretation>
              </emma:one-of>
            </emma:emma>
          </inkml:annotationXML>
          <inkml:trace contextRef="#ctx0" brushRef="#br0">27 86 748,'-12'-76'33,"12"76"7,0-10-32,-5 10-8,5 5 0,-6-5 0,6 5 180,-6 6 35,12-6 6,-6 5 2,0-5-99,0 5-19,0 0-4,6 5-1,-6 0-61,5 1-13,1-1-2,0 0-1,-1 5-4,7 1-1,-1-1 0,1-5 0,-1 10-6,0-4 0,7-1-1,-7 5 0,0-4-11,1-1 0,-1 0 0,6 0 8,-5-4-8,-1-1 0,0-5 0,1 0 0,-12-10 20,11 15 3,1-10 0,-12-5 0,0 0-33,0 0-6,11 5-2,-11-5 0,0 0 18,0 0 0,0 0 0,0 0 0,0 0 0,11 0 0,1-5 8,-1 0-8,-5-10 0,0 5 0,-1-5 8,1-11-8,0 1 0,-1-5 0,1-1 8,0 1-8,0-1-11,-1 1-5,1 5 0,0-6-1,-1 6-21,-5 5-4,6-1-1,0 11-844</inkml:trace>
        </inkml:traceGroup>
      </inkml:traceGroup>
    </inkml:traceGroup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24T02:15:35.275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A853E0C-B94B-412F-930E-7B8C48BCD546}" emma:medium="tactile" emma:mode="ink">
          <msink:context xmlns:msink="http://schemas.microsoft.com/ink/2010/main" type="inkDrawing" rotatedBoundingBox="18025,17346 21687,10851 23189,11697 19527,18193" semanticType="verticalRange" shapeName="Other">
            <msink:sourceLink direction="with" ref="{D025D7AF-20B7-4A2C-84EB-0CE1554AFE5F}"/>
            <msink:destinationLink direction="with" ref="{52376740-E461-4DE4-AFFE-2485D3717FF0}"/>
            <msink:destinationLink direction="with" ref="{6F29C769-849C-4DA3-8A55-0782D878AF1A}"/>
            <msink:destinationLink direction="with" ref="{22E56768-C757-46E6-A7EF-A81098632E44}"/>
            <msink:destinationLink direction="with" ref="{4CBB60A7-5822-4CAE-803B-089E7773C313}"/>
          </msink:context>
        </emma:interpretation>
      </emma:emma>
    </inkml:annotationXML>
    <inkml:trace contextRef="#ctx0" brushRef="#br0">4095-4 518,'0'0'46,"0"0"-37,0 0-9,0 0 0,0 0 131,0 0 24,0 0 5,0 0 0,0 0-43,0 0-9,0 0-1,0 0-1,0 0-37,0 0-7,0 0-2,0 0 0,0 0-9,0 0-3,0 0 0,0 0 0,-5 5-3,5-5-1,0 0 0,0 0 0,0 0-28,0 0-7,-12 0-1,12 0 0,0 0 4,0 0 0,-11 0 0,-1 0 0,12 0 25,0 0 6,0 0 1,-11 0 0,0-5-30,5 5-6,6 0 0,-11 5-8,-1-5 19,-5 0-3,6 0-1,5 0 0,-11-5-3,11 5 0,-11 0 0,6 5 0,-1-5-12,1 5 9,-6-5-9,5 5 8,1-5-8,-6 5 12,0 0-12,0 0 12,5 0-2,-5 0 0,0 0 0,0 5 0,0-5 3,0 6 1,0-6 0,0 5 0,-1 0 2,1-5 1,-5 0 0,4 5 0,1-5-1,0 0-1,0 0 0,-6 0 0,6-5-5,0 5-1,0 1 0,-6 4 0,12-5-9,-6 0 0,-6 5 0,6-5 8,-6 0 8,0 0 0,0 5 1,6-5 0,-5 0-17,-1 0 0,6-5 0,-6 6 0,0-1 0,6 0 0,6 0 0,-1 0 0,-5-5 0,0 5 0,-6 5 0,6-5 0,0 0-9,0 0-3,5 5 0,-5 0 0,0-4 12,0 4 0,0 0 0,0-5-8,0 5 8,0 0 0,5 0 0,-5-5 0,0 5 0,0 1 0,6-6 0,-1 5 0,1-5 0,-1 0 0,-5 5 0,6-5 0,0 0 0,-1 0 0,6 5 0,-5-5 0,0 1 0,-1-1 0,1 5 0,-1-5 0,1 0 15,0 0-2,-1-5 0,1 5 0,-1 0-13,1 0 0,0-5 0,-1 5 0,-5 0-10,6 0-2,-1 0 0,1-5 0,0 5 12,5 1 0,-6-1 0,-5 0 0,12 0 0,-7-5 0,1 5 0,-1 5 0,12-10 8,-11 5 4,0 0 1,-1 0 0,1 0-13,-1 0 0,1-5 0,-6 5 0,6 0 0,-1 0 0,1 1 0,5-1 0,-5-5 0,-1 5 0,1 0 0,11-5 0,0 0 0,0 0 0,-12 0 0,12 0 0,-5 10 0,5-10 0,-12 5 0,1 0 0,0 0-13,11-5 4,0 0 1,0 0 0,-12 0 8,-5 5 0,17-5 0,-11 10 0,-1-10 0,1 5 0,11-5 0,-12 5 0,12-5 0,0 0 0,-11 5 0,11-5 0,-17 6 0,17-6 0,-11 5 0,11-5 0,-12 10 0,12-10 0,-11 0 0,11 0 0,-12 10 0,12-10 0,-11 0 0,11 0 0,-11 5 0,-1 0 16,12-5-4,-11 5-1,11-5-11,-12 5-16,1 0 4,11-5 1,0 0 11,-6 5 0,-5 0 0,11-5 0,-12 5 0,12-5 12,-11 5-2,11-5-1,-11 6-9,11-6-12,-12 5 2,1 5 1,5-5 9,6-5 0,0 0 0,-11 5 0,-1 0 0,12-5 0,0 0 0,-11 5 0,11-5 0,-6 5 0,-5 5 0,11-10 0,0 0 0,-12 5 0,1 0 0,11-5 0,-6 5 0,-5 0 0,11-5 0,-6 6 0,-5 4 0,5-5 0,0 0 0,-5 0 0,5 0 0,1 0 0,-7-5 0,1 5 0,-1 5 0,7-5 0,-1 0 0,-5 0 0,5 0 0,0 1 0,-5 4 0,5-5 0,0 0 0,-5 5 0,5 0 0,1 0 0,-7-5 0,7 0 0,-7 0 0,6 6 8,-5-6-8,5 0 0,-5 5 0,5-5 0,-5 5 0,-1-5 0,7 5 0,-7 5 8,7-4-8,-7-6 0,7 0 0,-7 5 0,6 0 0,1 0 0,-12 0 0,11 0 0,-5 0 0,5 6 0,-6-6 0,1 5 0,5-5 0,-5 5 0,5-5 0,-5 1 0,-1-1 0,7 0 0,-1 0 0,-5 0 0,5 0 0,0 5 11,-5-4-11,5-1 12,6-10-12,0 15 0,-6 0 0,1-5 0,-1 5 0,0-4 0,1 4 0,-1-5 0,0 5 0,1-5 0,-7 0 0,6 6-11,1-6 11,-7 5 0,1-5 0,0 5 0,5-5 0,0 1 0,6-11 0,-6 15 0,1 0 0,-1 0 0,6 0 0,-6 1 0,1-6 0,5 5 0,-12 0 0,12 0-8,-11 0 8,11 1 0,-12-1 0,7 0 0,-1 5 0,-5-4 0,5-1 0,0 5 0,6-5 0,-11 0 0,5 1 0,0 4 0,1-10 0,-1 5 0,0 0 0,6 1 0,-5-1 0,-1-5 0,0 5 0,1 0 0,-1 1 0,6-1 0,-6 0 0,-5 0 0,5 0 0,0 6 0,1-6 0,-7 0 0,7 5 0,-1-5 0,0 1 0,0 4 0,-5-5 0,5 5 0,1-4 0,-1 4 0,0-5 0,-5 0 0,5 0 0,-5 1 0,5 4 0,0-5 0,-5-5 0,5 11 0,1-6 0,-1 5 0,-6 0 0,7-5 0,-1 6 0,0-1 0,-5-5 0,5 0 0,-5 6 0,5-6 0,0 0 0,-5 0 0,5 6 0,-5-1 0,5-5 0,1 5 0,-7-5 0,6 6 0,-5-1 0,5-5 0,1 5 0,-1-4 0,-5 4 0,5 0 0,0-5 0,0 6 0,1-1 0,-7 0 0,7-5 0,-1 1 0,0 4 0,-5-5 0,5 0 0,0 0 0,1 6 0,-1-1 0,-5 0 0,5-5 0,0 6 0,1-1 0,-7-5 0,6 5 0,-5 1 0,5-6 0,1 5 0,-7 0 0,1-4 0,-1 4 0,12-5 0,-11 5 0,0-4 0,5-1 0,-11 0 0,5 5 0,7-5 0,-1 6 0,0-6 0,6-5 0,0 10 0,-5 1 0,5-6 0,-6 0 0,0 0 0,1 5 0,-1 1 0,6-1 0,-6 0 0,0 1 0,1 4 0,-1 0-10,-5-10 10,5 6-10,0-6 2,1 5 0,-1-5 0,0 6 0,-5-1 8,5 0 0,0 0 8,1 1-8,-1 4 0,0-10 0,1 5 0,5 1-8,-6-1 8,6-5 0,-6 5 8,6-4-8,-6-1 0,1 5 0,5-10 0,-6 5 0,6 6 0,-6-6 0,1 0 0,-1 0-8,0 1 8,-5-1 0,5 0-9,0 0 9,1-5 0,5 11 0,-12-1-9,7 0 9,5-5 0,-6 0 0,0 6 0,6-6 0,-5-5 0,-1 0 0,6 5 0,-6 6 0,0-6 0,1 0 0,-1 5-8,6 1 8,-6-6 0,1 5 0,-1 0-8,0 1 8,1-6 0,-1 5 0,0 0-8,6-4 8,-6 4 0,6 0 0,-5-5 0,5 0 0,-6 1-8,6 4 8,0-5 0,0 0 0,0 1 0,0-1 0,0 0 0,-6 0 0,6 0 0,0 6 0,-5-6 0,5 0 0,-6 0 0,6 0 0,0-4 0,-6 4 0,6 0 0,-5 0 0,5 0 0,0-5 0,-6 1 0,6 4 0,0-5 0,-6 5 0,6-10 0,0 10 0,-6-4 0,6 4 0,0-5 0,0 0 0,0 0 0,-5 0 0,5 0 0,0 6 0,-6-6 0,6 0 0,0-10 0,0 15 0,-6-5 0,6 0 0,-5-5 0,-1 6 0,6 4 0,0-5 0,-6 0 0,6 0 0,0 0 0,0 0 0,6 6 0,-6-16 0,0 0 0,0 10 0,-6 5-8,6-5 8,0 5 0,0 0 0,0-4 0,0-11 0,0 0 0,0 15 0,0 5 0,-5 0 0,5-4 0,0-6 0,0-10 0,0 10 0,0 5 0,0-5 0,-6 5 0,6-15 0,0 0 0,0 0 0,0 0 0,0 5 0,-6 6 0,6-1 0,-6-5 0,6 5 8,-5 5-8,-1-5 0,6-5 0,-6 5 0,6-5 0,0 6 0,0-6 0,-5 5 0,5 0 0,-6 0 0,6-10 0,0 10 0,-6-5 0,6-5 0,0 0 0,0 0 0,0 0 0,0 10 0,0-10 0,0 11 0,-5-1 0,5 0 0,-6 5 0,6-5 0,0 5 0,0-15 0,0 0 0,-6 10 0,6 1 0,0 4 0,0-15 0,0 0 0,0 10 0,0-10 0,0 10 0,0-10 0,0 10 0,0 5 0,0-15 0,0 0 0,0 0 0,0 11 0,0-11 0,0 15 0,-6-5 0,6-10 0,0 15 0,0 0 0,-5-5 0,5-10 0,0 0 0,0 16 0,0 4 0,0-20 0,0 0 0,0 10 0,0 5 0,0 0 0,0-15 0,0 0 0,0 16 0,0-16 0,-6 15 0,6-15 0,0 10 0,0 5 0,0-15 0,0 10 0,0 5 0,0-15 0,0 11 0,0-11 0,0 0 0,0 20 0,0-5 0,0 0 0,0-15 0,0 0 0,0 10 0,0 6 0,0-6 0,0 5 0,0-15 0,0 0 0,0 0 8,6 15-8,-1 0 0,-5 1 0,0-16 0,6 15 0,-6-5 0,0-10 0,0 0 0,0 0 0,6 15 0,0 0 0,-6-15 0,0 0 0,0 0 0,0 15-8,0 1 8,5 4-13,1-5-107,-6-15-20,0 0-5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24T02:15:20.225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2E56768-C757-46E6-A7EF-A81098632E44}" emma:medium="tactile" emma:mode="ink">
          <msink:context xmlns:msink="http://schemas.microsoft.com/ink/2010/main" type="inkDrawing" rotatedBoundingBox="20681,12478 20986,12602 20964,12655 20659,12530" semanticType="callout" shapeName="Other">
            <msink:sourceLink direction="with" ref="{5D0AC823-4EC7-4F61-A89B-750A7D4EC057}"/>
            <msink:sourceLink direction="with" ref="{7A853E0C-B94B-412F-930E-7B8C48BCD546}"/>
          </msink:context>
        </emma:interpretation>
      </emma:emma>
    </inkml:annotationXML>
    <inkml:trace contextRef="#ctx0" brushRef="#br0">-92 51 1522,'0'0'68,"0"0"13,6 15-65,-6-5-16,0-10 0,0 0 0,0 0 86,0 0 14,0 0 2,0 0 1,0 0-23,0 0-4,0 0 0,0 0-1,0 0-31,11 15-7,1-4-1,-1-1 0,1 0-16,5 0-3,-6 0-1,6 0 0,6-5-16,-12 0 0,7 0 8,-1 6-8,0-11 0,6 5 0,-12 0 0,6-5 0,0 0-28,0 0-8,-5 0-3,-1 0-636,0-5-127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24T02:15:20.41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CBB60A7-5822-4CAE-803B-089E7773C313}" emma:medium="tactile" emma:mode="ink">
          <msink:context xmlns:msink="http://schemas.microsoft.com/ink/2010/main" type="inkDrawing" rotatedBoundingBox="20746,12861 21023,12409 21052,12427 20775,12879" semanticType="callout" shapeName="Other">
            <msink:sourceLink direction="with" ref="{7A853E0C-B94B-412F-930E-7B8C48BCD546}"/>
          </msink:context>
        </emma:interpretation>
      </emma:emma>
    </inkml:annotationXML>
    <inkml:trace contextRef="#ctx0" brushRef="#br0">279 0 1598,'0'0'71,"0"0"14,0 0-68,0 0-17,0 0 0,0 0 0,0 0 97,0 0 16,-12 5 3,1 0 1,11-5-28,-11 16-5,-1-6-2,-5 5 0,6 0-43,-6 10-9,0-4-2,-1 9 0,1 0-16,0 1-3,0-1-1,0 6 0,-6 4-27,0-4-5,6-1-2,6 1 0,0-1-165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24T02:16:06.09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1B5B838-B922-4E99-8FD4-A038C59437C4}" emma:medium="tactile" emma:mode="ink">
          <msink:context xmlns:msink="http://schemas.microsoft.com/ink/2010/main" type="inkDrawing"/>
        </emma:interpretation>
      </emma:emma>
    </inkml:annotationXML>
    <inkml:trace contextRef="#ctx0" brushRef="#br0">0 800 622,'0'0'28,"0"0"5,0 0-33,0 0 0,0 0 0,0 0 0,0 0 77,0 0 9,0 0 2,0 0 0,0 0 12,0 0 4,0 0 0,0 0 0,0 0-28,17 0-4,-5-5-2,-12 5 0,0 0-22,11 0-4,0 0 0,1 0-1,-12 0-6,11-5-1,-11 5 0,12-5 0,10 0-2,-10 0-1,-1 5 0,1-5 0,5 0-5,0 0 0,0 0-1,-6 0 0,6 0 0,0 5 0,1-11 0,-1 6 0,-6 5-3,6-10-1,0 10 0,0-5 0,0 0-2,6 0 0,-6 0 0,0 0 0,1 0 1,-7 0 0,6 0 0,0 0 0,-5 5 0,5-5 0,-6-1 0,6 1 0,-5 0-2,5 0-1,-6 0 0,0-5 0,7 5-4,-7 0-1,0 0 0,6 0 0,-5 0-2,-1 0-1,1 0 0,5 0 0,-6 5 0,6-6 0,-5 6 0,-1-5 0,6 5-2,-5 0 0,-1-5 0,6 5 0,-6-5 0,1 5 0,5-5 0,-6 0 0,1 0 2,5 0 0,0 0 0,0 0 0,-6 0-11,1 0 0,5 0 0,-11 0 8,5-6-8,6 6 8,-5 0-8,5 0 8,0 5-8,0-5 10,-6 0-10,1 0 10,10 0-10,-4 5 0,-7-5 9,6 5-9,-6 0 8,7-5-8,-18 5 10,0 0-10,0 0 9,22-5-9,-5 0 8,-17 5-8,23-5 0,-6 0 0,6-6 8,-23 11-8,17-5 0,0 0 8,6 0-8,-6 5 8,0-5-8,-17 5 0,0 0 0,17-10 0,1 10 8,-1-10-8,-6 10 0,0-5 8,7 0 0,-1 0-8,-6 0 12,0 0-4,-11 5-8,18-5 0,-1-1 9,-6 1-9,-11 5 0,17-10 8,0 5-8,0 0 0,-5 0 0,-1 0 9,1 0-9,-1 0 0,6 0 12,0 0-4,-11 0 0,5 0-8,6 5 8,-5-5-8,-1 5 0,-5-6 0,-6 6 0,17 0 0,-6 0 0,1 0 0,5-5 9,-6 5-9,-5-5 0,5 0 9,1 5-9,-12 0 0,11-5 0,1 5 8,-12 0-8,11-5 0,6 0 0,-6 0 0,1 0 0,-12 5 0,11-5 0,6 0 0,-5 0 8,-1 0-8,-11 5 0,17-5 8,-5 5-8,5-11 0,-17 11 0,11-5 8,-11 5-8,17-5 0,-17 5 0,12-5 0,5 0 0,0 0 0,-17 5 0,11-10 0,6 5 0,-17 5 0,12-10 0,5 5 0,-17 5 0,11-5 0,-11 5 0,17-10 0,0-1 0,-5 6 0,-12 5 0,17-5 0,-6-5 0,-11 10 0,17 0 0,-5-10 0,-1 0 8,1 0-8,-12 10 0,17-5 8,-17 5-8,11-10 0,6 4 0,-5 1 0,-12 5 0,11-10 0,0 5 0,1 0 0,-1-5 0,1 5 0,-1 0 0,0 0 0,7 0 0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24T02:16:23.07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1EB010B-E078-4DB8-9FE6-FBBA81BBE1DF}" emma:medium="tactile" emma:mode="ink">
          <msink:context xmlns:msink="http://schemas.microsoft.com/ink/2010/main" type="inkDrawing" rotatedBoundingBox="25420,10984 26707,6300 27554,6532 26267,11217" semanticType="callout" shapeName="Other"/>
        </emma:interpretation>
      </emma:emma>
    </inkml:annotationXML>
    <inkml:trace contextRef="#ctx0" brushRef="#br0">14 4590 684,'0'0'15,"0"-4"3,-5 4 1,5 0 0,0 0-19,0 0 0,-4 0 0,4 0 0,0 0 64,-5 0 10,1 0 2,4 0 0,0 4-12,0-4-3,0 0 0,0 0 0,0 0-17,0 0-3,0 0-1,0 0 0,0 0-3,0 0-1,0 0 0,0 0 0,0 0-9,0 0-3,0 0 0,0 0 0,0 0-9,0 0-3,0 0 0,0 0 0,0 0 3,0 0 0,0 0 0,0 0 0,0 0 3,0 0 1,0 0 0,0 0 0,0 0 2,0 0 1,0 0 0,0 0 0,0 0-8,0 0-2,0 0 0,0 0 0,0 0 0,0 0 0,0 0 0,4-9 0,1 1 6,4 4 1,0-4 0,-9 8 0,9-4 4,0 0 1,0 0 0,0 0 0,1 0-10,-1 4-2,4-4 0,1 0 0,-5 0 0,0 0-1,0 4 0,5-4 0,0 0 1,-1 0 1,-4-4 0,5 4 0,4-5 11,-4-3 3,0 4 0,-1-4 0,5 0-15,1 4-4,-1-8 0,0 3 0,-4 1 8,4 4 2,-4-4 0,4 0 0,0 0-8,5 0-2,-5-4 0,0-1 0,5 5-8,-5-4 8,0 4-8,-4 0 8,4 0-8,5-1 0,-9-3 0,4 0 8,-4 0 0,4 4 0,-5-4 0,1-1 0,0 1 0,4 4 0,-9-8 0,5 8 0,-1-5 4,1 1 0,0 0 0,-5 4 0,4-4-2,-3 4 0,-1-5 0,0 1 0,4 0-10,-3 0 10,3 0-10,-4-1 10,0-3-10,1 4 0,3 0 0,1 0 8,-1-1-8,1 1 12,0-4-12,-5 4 12,5 0-1,-1 0 0,5-1 0,-4 1 0,0-4-11,-5 4 0,5 4 0,-5-5 0,4 1 0,1 0 0,-5-4 0,5 8 8,-5-5-8,0 1 8,5 0-8,-5 0 8,0 4-8,0-4 0,-5-1 9,6 1-9,-6 4 0,1-4 8,4 4-8,-5 0 0,5-5 9,-4 1-9,0 0 12,-1 4-12,1-4 8,4 4-8,-5-5 0,1 1 0,-1 4 8,1 0-8,-1-4 0,1 0 0,0-1 0,-5 1 0,4 4 8,1 0-8,-5 0 0,4 0 0,-4-9 0,5 9 0,-1 0 0,-4 4 0,5-4 0,-1 4 0,1-4 0,0-1 0,-1 1 0,1 0 0,-1 0 0,1 0 0,-1 0 0,1 0 0,-1-1 0,1 1 0,0-4 0,-1 4 0,-4-4 0,9 4 0,-9-5 0,5 5 0,4-4 0,-9 4 0,4 0 0,1 0 0,-5-4 0,9 3 0,-9 5 8,5-4-8,-5-4 0,4 4 0,1 0 0,-1 4 0,-4-9 0,5 5 0,-1 0 8,-4 0-8,5 0 0,-5 0 8,0 0-8,0-1 0,5 5 10,-5-4-10,0-4 8,0 4-8,0 0 0,0 0 8,0-1-8,4 1 0,-4 0 0,0-4 0,0 4 0,5 0 0,-5 0 0,4-1 0,-4-3 0,0 4 0,5 0 0,-5 0 0,0 0 0,4 0 0,-4-1 0,5 1 0,-5-4 8,0 0-8,0 0 0,0-1 0,0 5 0,4-4 0,-4 4 0,5 0 0,-5-4 0,4 4 0,1-5 0,-5 5 0,5-4 0,-1 0 0,1 0 0,-1-1 0,1 1 0,-5 0 0,4 0 0,-4 0 0,0 4 0,0-5 0,0 5 0,5-4 0,-5 0 0,0 0 0,4 4 0,1-1 0,-5-3 0,0 4 0,5-4 0,-5 0 0,4-1 0,-4 5 0,5-4 0,-5 0 0,0 0 0,0 4 0,0-5 0,0 9 0,0-4 0,0 0 0,0 4 0,-5-4 0,5-4 0,0 4 8,-4 3-8,4 1 0,0 0 0,-5-4 0,5-4 0,0 0 0,0 0 0,0 3 0,0-3 0,0 0 0,0 8 0,0-4 0,5-8 0,-5 3 0,0 1 0,0 0 0,4 4 0,-4 0 0,0-4 0,0-1 0,0 1 0,0 0 0,5-4 0,-5 8 0,0-5 0,4 1 0,1 0 0,-1-4 0,-4 0 0,5-1 0,-1 1 0,1 0 0,0 4 0,-1-5 0,-4-3 0,9 4 0,-4 4 0,-1-5 0,5 5 0,-4 0 0,0-4 0,-1 4 0,1-9 0,-1 9 0,-4-4 0,5 4 0,-1 0 0,1-1 0,-5 1 0,0-4 0,4 4 0,-4 4 0,0-5 0,0 5 0,-4-4 0,4 4 0,0-4 0,0 4 0,0-5 0,0 1 0,0 4 0,0 0 0,0-4 0,0 4 0,0 0 0,0-1 0,0 1 0,0 0 0,0 4 0,0-4 0,0 0 0,0-4 0,-5 3 0,5 1 0,0 4 0,-4-4 0,-1-4 0,5 8 0,0-4 0,0-1 0,0 1 0,0 4 0,-4 0 0,4 0 0,0-4 0,0 0 0,0 0 0,0 4 0,0-1 0,0-3 0,0 0 0,0 0 0,0 4 0,0-4 0,0 4 0,0 0 0,0-5 0,0 5 0,0-4 0,0 0 0,0 4 0,0 0 0,0-4 0,0 4 0,0-4 0,0 3 0,0-3 0,0 4 0,0-4 0,0 0 0,4 0 0,-4 0 8,0-1-8,0 1 0,0 4-10,0 0 10,0 0 0,0-4 0,0 4 0,0 4 0,-4-4 0,4 4 0,0-4 0,0 8 0,0 0 0,0 0 0,0-9 0,0 5 0,0 4 0,0 0 0,0-8 0,0 8 0,0 0 0,0 0 0,0 0 0,0 0 0,0 0 0,0 0-9,0 0 9,0 0 0,-9 8 0,-1 0 0,1 1 0,-4 3 0,4 4 0,-5 0-12,0 4 4,1 1 0,-1-1-4,0 0 0,-4 0 0,4 5 0,1-5-18,-1 4-4,0-4-1,5 1 0,-4-1-33,-1-4-8,5 0 0,-5 0-1,5-4-33,0 1-6,0-1-2,-5-8-772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24T02:16:23.30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589D69C-8851-40B8-9711-F778C9108F6A}" emma:medium="tactile" emma:mode="ink">
          <msink:context xmlns:msink="http://schemas.microsoft.com/ink/2010/main" type="inkDrawing" rotatedBoundingBox="26968,6365 27380,6501 27366,6545 26954,6409" semanticType="callout" shapeName="Other"/>
        </emma:interpretation>
      </emma:emma>
    </inkml:annotationXML>
    <inkml:trace contextRef="#ctx0" brushRef="#br0">0-1 1094,'0'0'97,"0"0"-77,0 0-20,0 0 0,0 0 43,14 0 5,-5 0 0,4 0 1,1 0 35,0 0 8,4 0 0,-4 0 1,4 4-29,5 0-7,-5 1-1,0-1 0,0 0-23,0 4-5,-4-4 0,4 4-1,5 0-17,-5 0-10,0-4 12,-4 8-12,9-4 11,-5 4-11,-4 1 10,-1-1-10,6 0-114,-10 0-29</inkml:trace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24T02:18:10.12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9D92237-C8A6-4DB2-A895-D0E9249FCA53}" emma:medium="tactile" emma:mode="ink">
          <msink:context xmlns:msink="http://schemas.microsoft.com/ink/2010/main" type="writingRegion" rotatedBoundingBox="30021,5190 29926,17945 29715,17944 29810,5188"/>
        </emma:interpretation>
      </emma:emma>
    </inkml:annotationXML>
    <inkml:traceGroup>
      <inkml:annotationXML>
        <emma:emma xmlns:emma="http://www.w3.org/2003/04/emma" version="1.0">
          <emma:interpretation id="{47AEED38-AFA2-456B-965E-B9515CD3F6C1}" emma:medium="tactile" emma:mode="ink">
            <msink:context xmlns:msink="http://schemas.microsoft.com/ink/2010/main" type="paragraph" rotatedBoundingBox="30021,5190 29926,17945 29715,17944 29810,51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C07A953-F929-4D96-923C-81BBB40A8A0D}" emma:medium="tactile" emma:mode="ink">
              <msink:context xmlns:msink="http://schemas.microsoft.com/ink/2010/main" type="line" rotatedBoundingBox="30021,5190 29926,17945 29715,17944 29810,5188"/>
            </emma:interpretation>
          </emma:emma>
        </inkml:annotationXML>
        <inkml:traceGroup>
          <inkml:annotationXML>
            <emma:emma xmlns:emma="http://www.w3.org/2003/04/emma" version="1.0">
              <emma:interpretation id="{7692580F-56EA-499D-ADB0-864ACB805714}" emma:medium="tactile" emma:mode="ink">
                <msink:context xmlns:msink="http://schemas.microsoft.com/ink/2010/main" type="inkWord" rotatedBoundingBox="29860,5189 29856,5777 29824,5776 29829,5188">
                  <msink:destinationLink direction="with" ref="{6A87452E-12B5-42DA-A28D-9B1FA0775ECB}"/>
                  <msink:destinationLink direction="with" ref="{291FD652-BEAE-427B-B720-A75E1DEDC872}"/>
                </msink:context>
              </emma:interpretation>
              <emma:one-of disjunction-type="recognition" id="oneOf0">
                <emma:interpretation id="interp0" emma:lang="en-AU" emma:confidence="0">
                  <emma:literal>-</emma:literal>
                </emma:interpretation>
                <emma:interpretation id="interp1" emma:lang="en-AU" emma:confidence="0">
                  <emma:literal>_</emma:literal>
                </emma:interpretation>
                <emma:interpretation id="interp2" emma:lang="en-AU" emma:confidence="0">
                  <emma:literal>~</emma:literal>
                </emma:interpretation>
                <emma:interpretation id="interp3" emma:lang="en-AU" emma:confidence="0">
                  <emma:literal>.</emma:literal>
                </emma:interpretation>
                <emma:interpretation id="interp4" emma:lang="en-AU" emma:confidence="0">
                  <emma:literal>r</emma:literal>
                </emma:interpretation>
              </emma:one-of>
            </emma:emma>
          </inkml:annotationXML>
          <inkml:trace contextRef="#ctx0" brushRef="#br0">13390-48 460,'0'0'41,"0"0"-33,0 0-8,0 0 0,0 0 177,0 0 34,0-9 6,0 9 2,0 0-90,0 0-17,0 0-4,0 0-1,0 0-46,0 0-9,0 0-1,0 0-1,0 0-18,0 0-4,0 0-1,0 0 0,0 13 1,0 3 1,0 4 0,0 0 0,0 5-6,4-1-2,1 8 0,-5-3 0,-5 3-5,5-4 0,5 5-1,-5-1 0,0 1-15,0-1 8,0-4-8,0 1 0,0-5 0,5 0-8,-5-3-1,4-1 0,1 0-67,-5 0-14,0-3-2,4-1-760</inkml:trace>
        </inkml:traceGroup>
        <inkml:traceGroup>
          <inkml:annotationXML>
            <emma:emma xmlns:emma="http://www.w3.org/2003/04/emma" version="1.0">
              <emma:interpretation id="{FF70FB28-BEC5-4F9B-B85C-37EAAC2B5671}" emma:medium="tactile" emma:mode="ink">
                <msink:context xmlns:msink="http://schemas.microsoft.com/ink/2010/main" type="inkWord" rotatedBoundingBox="29868,6469 29865,6931 29844,6930 29847,6468">
                  <msink:destinationLink direction="with" ref="{6A87452E-12B5-42DA-A28D-9B1FA0775ECB}"/>
                </msink:context>
              </emma:interpretation>
              <emma:one-of disjunction-type="recognition" id="oneOf1">
                <emma:interpretation id="interp5" emma:lang="en-AU" emma:confidence="0">
                  <emma:literal>-</emma:literal>
                </emma:interpretation>
                <emma:interpretation id="interp6" emma:lang="en-AU" emma:confidence="0">
                  <emma:literal>_</emma:literal>
                </emma:interpretation>
                <emma:interpretation id="interp7" emma:lang="en-AU" emma:confidence="0">
                  <emma:literal>.</emma:literal>
                </emma:interpretation>
                <emma:interpretation id="interp8" emma:lang="en-AU" emma:confidence="0">
                  <emma:literal>=</emma:literal>
                </emma:interpretation>
                <emma:interpretation id="interp9" emma:lang="en-AU" emma:confidence="0">
                  <emma:literal>~</emma:literal>
                </emma:interpretation>
              </emma:one-of>
            </emma:emma>
          </inkml:annotationXML>
          <inkml:trace contextRef="#ctx0" brushRef="#br0" timeOffset="524.87">13413 1223 345,'0'0'31,"0"8"-31,0 4 0,0 4 0,0-3 194,0 3 33,-5 0 6,5 0 2,0 0-127,0 5-24,0 3-6,0-4-1,5 4-41,-5-3-9,0 3-2,0-4 0,0 9-25,0-5 0,0 0 0,0-4 0,4 1-24,-4-1-3,5 0-1,-5 0-415,4-3-83</inkml:trace>
        </inkml:traceGroup>
        <inkml:traceGroup>
          <inkml:annotationXML>
            <emma:emma xmlns:emma="http://www.w3.org/2003/04/emma" version="1.0">
              <emma:interpretation id="{5C78F02C-3F00-4A64-860E-9611B329C73F}" emma:medium="tactile" emma:mode="ink">
                <msink:context xmlns:msink="http://schemas.microsoft.com/ink/2010/main" type="inkWord" rotatedBoundingBox="30002,7781 29997,8433 29919,8432 29924,7780"/>
              </emma:interpretation>
              <emma:one-of disjunction-type="recognition" id="oneOf2">
                <emma:interpretation id="interp10" emma:lang="en-AU" emma:confidence="0">
                  <emma:literal>-</emma:literal>
                </emma:interpretation>
                <emma:interpretation id="interp11" emma:lang="en-AU" emma:confidence="0">
                  <emma:literal>_</emma:literal>
                </emma:interpretation>
                <emma:interpretation id="interp12" emma:lang="en-AU" emma:confidence="0">
                  <emma:literal>~</emma:literal>
                </emma:interpretation>
                <emma:interpretation id="interp13" emma:lang="en-AU" emma:confidence="0">
                  <emma:literal>=</emma:literal>
                </emma:interpretation>
                <emma:interpretation id="interp14" emma:lang="en-AU" emma:confidence="0">
                  <emma:literal>.</emma:literal>
                </emma:interpretation>
              </emma:one-of>
            </emma:emma>
          </inkml:annotationXML>
          <inkml:trace contextRef="#ctx0" brushRef="#br0" timeOffset="1188.34">13563 2535 806,'0'0'72,"0"0"-58,0 0-14,-9 4 0,4 0 176,5-4 32,0 0 6,-9 8 2,0-4-114,4 4-22,1 5-5,4-1-1,-9-4-46,9 8-8,-5-4-3,5 4 0,-4 5-8,4-5-1,-5 4-8,5 4 12,0-3-12,0 3 0,0 4 0,0-4 0,0 1 0,5-1-16,-5 0 3,0 1 1,-5 3-14,5-4-2,-4 5-1,4-5 0,-5 4-31,5-3-7,-5-1-1,5 0 0,-4-4-20,4 5-4,0-5 0</inkml:trace>
        </inkml:traceGroup>
        <inkml:traceGroup>
          <inkml:annotationXML>
            <emma:emma xmlns:emma="http://www.w3.org/2003/04/emma" version="1.0">
              <emma:interpretation id="{12809A2E-037B-4A58-A614-C12459BDED9A}" emma:medium="tactile" emma:mode="ink">
                <msink:context xmlns:msink="http://schemas.microsoft.com/ink/2010/main" type="inkWord" rotatedBoundingBox="29815,9688 29811,10271 29794,10270 29798,9687"/>
              </emma:interpretation>
              <emma:one-of disjunction-type="recognition" id="oneOf3">
                <emma:interpretation id="interp15" emma:lang="en-AU" emma:confidence="0">
                  <emma:literal>-</emma:literal>
                </emma:interpretation>
                <emma:interpretation id="interp16" emma:lang="en-AU" emma:confidence="0">
                  <emma:literal>_</emma:literal>
                </emma:interpretation>
                <emma:interpretation id="interp17" emma:lang="en-AU" emma:confidence="0">
                  <emma:literal>.</emma:literal>
                </emma:interpretation>
                <emma:interpretation id="interp18" emma:lang="en-AU" emma:confidence="0">
                  <emma:literal>~</emma:literal>
                </emma:interpretation>
                <emma:interpretation id="interp19" emma:lang="en-AU" emma:confidence="0">
                  <emma:literal>=</emma:literal>
                </emma:interpretation>
              </emma:one-of>
            </emma:emma>
          </inkml:annotationXML>
          <inkml:trace contextRef="#ctx0" brushRef="#br0" timeOffset="1554.14">13376 4442 691,'0'0'61,"0"0"-49,-4 12-12,4 1 0,-5-1 184,5 4 33,0-4 7,0 8 2,0-3-144,-4 3-29,4 0-5,0 0-2,0 0-35,0-3-11,0 3 0,-5 4 0,5-4 9,0 5-9,0-1 0,0 0 9,0-3-9,0-5 0,5 4 0,-5 0 8,0 1-8,0-1-9,4-4 9,-4 0-13,0 4-31,0-3-5,0-1-2,0 0 0,0 0-69,5-4-15</inkml:trace>
        </inkml:traceGroup>
        <inkml:traceGroup>
          <inkml:annotationXML>
            <emma:emma xmlns:emma="http://www.w3.org/2003/04/emma" version="1.0">
              <emma:interpretation id="{D7057228-9AC9-4868-8F8D-FC1475B5A0F6}" emma:medium="tactile" emma:mode="ink">
                <msink:context xmlns:msink="http://schemas.microsoft.com/ink/2010/main" type="inkWord" rotatedBoundingBox="29786,11203 29782,11737 29761,11736 29765,11202"/>
              </emma:interpretation>
              <emma:one-of disjunction-type="recognition" id="oneOf4">
                <emma:interpretation id="interp20" emma:lang="en-AU" emma:confidence="0">
                  <emma:literal>-</emma:literal>
                </emma:interpretation>
                <emma:interpretation id="interp21" emma:lang="en-AU" emma:confidence="0">
                  <emma:literal>_</emma:literal>
                </emma:interpretation>
                <emma:interpretation id="interp22" emma:lang="en-AU" emma:confidence="0">
                  <emma:literal>.</emma:literal>
                </emma:interpretation>
                <emma:interpretation id="interp23" emma:lang="en-AU" emma:confidence="0">
                  <emma:literal>=</emma:literal>
                </emma:interpretation>
                <emma:interpretation id="interp24" emma:lang="en-AU" emma:confidence="0">
                  <emma:literal>~</emma:literal>
                </emma:interpretation>
              </emma:one-of>
            </emma:emma>
          </inkml:annotationXML>
          <inkml:trace contextRef="#ctx0" brushRef="#br0" timeOffset="1978.32">13340 5957 288,'0'0'25,"-5"8"-25,5-8 0,0 16 0,0-4 288,-4 0 53,4 0 11,-5 1 1,5 3-192,0 0-38,0 0-8,0 0-2,0 1-67,5 3-14,-5-4-2,4 8-1,-4 1-21,5-1-8,-5-4 0,0 0 9,0 1-21,0-1-5,4 4-1,-4-4 0,0 1-24,-4-5-5,4 4-1,0-4 0,0 5-41,-5-1-9,5-4-2,0 0-620</inkml:trace>
        </inkml:traceGroup>
        <inkml:traceGroup>
          <inkml:annotationXML>
            <emma:emma xmlns:emma="http://www.w3.org/2003/04/emma" version="1.0">
              <emma:interpretation id="{922A0E6B-D7D7-4639-B9B2-18F790E29010}" emma:medium="tactile" emma:mode="ink">
                <msink:context xmlns:msink="http://schemas.microsoft.com/ink/2010/main" type="inkWord" rotatedBoundingBox="29824,12547 29820,13206 29806,13206 29811,12547"/>
              </emma:interpretation>
              <emma:one-of disjunction-type="recognition" id="oneOf5">
                <emma:interpretation id="interp25" emma:lang="en-AU" emma:confidence="0">
                  <emma:literal>-</emma:literal>
                </emma:interpretation>
                <emma:interpretation id="interp26" emma:lang="en-AU" emma:confidence="0">
                  <emma:literal>_</emma:literal>
                </emma:interpretation>
                <emma:interpretation id="interp27" emma:lang="en-AU" emma:confidence="0">
                  <emma:literal>.</emma:literal>
                </emma:interpretation>
                <emma:interpretation id="interp28" emma:lang="en-AU" emma:confidence="0">
                  <emma:literal>=</emma:literal>
                </emma:interpretation>
                <emma:interpretation id="interp29" emma:lang="en-AU" emma:confidence="0">
                  <emma:literal>~</emma:literal>
                </emma:interpretation>
              </emma:one-of>
            </emma:emma>
          </inkml:annotationXML>
          <inkml:trace contextRef="#ctx0" brushRef="#br0" timeOffset="2410.87">13372 7301 288,'0'0'12,"0"12"4,0 0-16,0 1 0,4-5 0,-4 8 0,0-4 277,0 0 53,0 4 10,0 1 3,0-9-209,0 8-42,0 0-8,0 0-1,0 4-35,0 1-6,0-1-2,0 0 0,0 0-16,0 1-3,0-1-1,0 0 0,0 4-12,0 1-8,0-5 10,5 4-10,-10 1-11,5-1-8,0-4-1,0 4-1,0 1-46,0-1-9,0 0-1,0-3-1,0 3-138,5-4-27</inkml:trace>
        </inkml:traceGroup>
        <inkml:traceGroup>
          <inkml:annotationXML>
            <emma:emma xmlns:emma="http://www.w3.org/2003/04/emma" version="1.0">
              <emma:interpretation id="{6EDC7578-F1D6-4031-BD7D-29D133936552}" emma:medium="tactile" emma:mode="ink">
                <msink:context xmlns:msink="http://schemas.microsoft.com/ink/2010/main" type="inkWord" rotatedBoundingBox="29792,14037 29787,14661 29768,14660 29773,14036"/>
              </emma:interpretation>
              <emma:one-of disjunction-type="recognition" id="oneOf6">
                <emma:interpretation id="interp30" emma:lang="en-AU" emma:confidence="0">
                  <emma:literal>-</emma:literal>
                </emma:interpretation>
                <emma:interpretation id="interp31" emma:lang="en-AU" emma:confidence="0">
                  <emma:literal>_</emma:literal>
                </emma:interpretation>
                <emma:interpretation id="interp32" emma:lang="en-AU" emma:confidence="0">
                  <emma:literal>~</emma:literal>
                </emma:interpretation>
                <emma:interpretation id="interp33" emma:lang="en-AU" emma:confidence="0">
                  <emma:literal>=</emma:literal>
                </emma:interpretation>
                <emma:interpretation id="interp34" emma:lang="en-AU" emma:confidence="0">
                  <emma:literal>.</emma:literal>
                </emma:interpretation>
              </emma:one-of>
            </emma:emma>
          </inkml:annotationXML>
          <inkml:trace contextRef="#ctx0" brushRef="#br0" timeOffset="2827.97">13349 8791 518,'4'21'23,"-4"-13"5,-4 4-28,4 0 0,0 0 0,0 0 0,0 0 265,0 5 48,0-1 10,0-4 1,0 0-195,0 4-39,0 0-8,-5 1-2,5 3-28,0-4-5,0 0-2,-4 0 0,4 5-27,-5-5-6,5 0 0,0 0-1,0 1-11,0-1 0,0 0 0,0 0 0,-4 0-17,4 5 1,0-5 0,0 0 0,0 0-25,0 4-5,0-3-1,0-1 0,4 0-23,1 0-5,-5 0-1,0 1 0,4-5-117,-4 0-24</inkml:trace>
        </inkml:traceGroup>
        <inkml:traceGroup>
          <inkml:annotationXML>
            <emma:emma xmlns:emma="http://www.w3.org/2003/04/emma" version="1.0">
              <emma:interpretation id="{F7304188-0539-4176-A856-FBC9C0DA2D13}" emma:medium="tactile" emma:mode="ink">
                <msink:context xmlns:msink="http://schemas.microsoft.com/ink/2010/main" type="inkWord" rotatedBoundingBox="29800,15094 29797,15604 29780,15603 29783,15093"/>
              </emma:interpretation>
              <emma:one-of disjunction-type="recognition" id="oneOf7">
                <emma:interpretation id="interp35" emma:lang="en-AU" emma:confidence="0">
                  <emma:literal>-</emma:literal>
                </emma:interpretation>
                <emma:interpretation id="interp36" emma:lang="en-AU" emma:confidence="0">
                  <emma:literal>_</emma:literal>
                </emma:interpretation>
                <emma:interpretation id="interp37" emma:lang="en-AU" emma:confidence="0">
                  <emma:literal>.</emma:literal>
                </emma:interpretation>
                <emma:interpretation id="interp38" emma:lang="en-AU" emma:confidence="0">
                  <emma:literal>=</emma:literal>
                </emma:interpretation>
                <emma:interpretation id="interp39" emma:lang="en-AU" emma:confidence="0">
                  <emma:literal>~</emma:literal>
                </emma:interpretation>
              </emma:one-of>
            </emma:emma>
          </inkml:annotationXML>
          <inkml:trace contextRef="#ctx0" brushRef="#br0" timeOffset="3134.98">13353 9848 288,'0'0'25,"0"0"-25,0 8 0,-4 0 0,4 4 288,0-3 53,0 3 11,0 0 1,0 0-186,0 0-38,0-4-7,0 4-2,0 1-65,-5-1-14,5 4-2,0-4-1,0 4-22,0-4-4,0 9 0,5-9-1,-5 0-11,0 0 0,0 4 0,0-4 0,0 5 0,0-1 0,0-4 0,0 8 0,4-4-22,-4 1 0,0-1 0,0 4 0,5-8-32,-5 4-6,0 1-2,0-1 0,0-4-65,0 4-13,0 0-2</inkml:trace>
        </inkml:traceGroup>
        <inkml:traceGroup>
          <inkml:annotationXML>
            <emma:emma xmlns:emma="http://www.w3.org/2003/04/emma" version="1.0">
              <emma:interpretation id="{C19D60D2-F8F7-461E-B347-DF7FE4C88710}" emma:medium="tactile" emma:mode="ink">
                <msink:context xmlns:msink="http://schemas.microsoft.com/ink/2010/main" type="inkWord" rotatedBoundingBox="29813,16399 29811,16779 29794,16778 29797,16399"/>
              </emma:interpretation>
              <emma:one-of disjunction-type="recognition" id="oneOf8">
                <emma:interpretation id="interp40" emma:lang="en-AU" emma:confidence="0">
                  <emma:literal>-</emma:literal>
                </emma:interpretation>
                <emma:interpretation id="interp41" emma:lang="en-AU" emma:confidence="0">
                  <emma:literal>_</emma:literal>
                </emma:interpretation>
                <emma:interpretation id="interp42" emma:lang="en-AU" emma:confidence="0">
                  <emma:literal>.</emma:literal>
                </emma:interpretation>
                <emma:interpretation id="interp43" emma:lang="en-AU" emma:confidence="0">
                  <emma:literal>~</emma:literal>
                </emma:interpretation>
                <emma:interpretation id="interp44" emma:lang="en-AU" emma:confidence="0">
                  <emma:literal>=</emma:literal>
                </emma:interpretation>
              </emma:one-of>
            </emma:emma>
          </inkml:annotationXML>
          <inkml:trace contextRef="#ctx0" brushRef="#br0" timeOffset="3550.65">13358 11153 1090,'0'0'48,"0"12"11,5-4-47,-5 4-12,4 0 0,-4 0 0,0-3 103,0 3 18,0 0 4,5 0 1,-5 0-46,0 0-8,-5 4-3,5 1 0,0-1-45,0 4-10,0-4-2,0 4 0,0-3-12,0-1 0,0 0 8,0 0-8,5 5-24,-5-9-8,0 8-2,0-4-492,0 0-98</inkml:trace>
        </inkml:traceGroup>
        <inkml:traceGroup>
          <inkml:annotationXML>
            <emma:emma xmlns:emma="http://www.w3.org/2003/04/emma" version="1.0">
              <emma:interpretation id="{B7FF6439-B462-4DD2-9537-BAFA3B05EFF7}" emma:medium="tactile" emma:mode="ink">
                <msink:context xmlns:msink="http://schemas.microsoft.com/ink/2010/main" type="inkWord" rotatedBoundingBox="29814,17435 29810,17945 29794,17944 29798,17434"/>
              </emma:interpretation>
              <emma:one-of disjunction-type="recognition" id="oneOf9">
                <emma:interpretation id="interp45" emma:lang="en-AU" emma:confidence="0">
                  <emma:literal>-</emma:literal>
                </emma:interpretation>
                <emma:interpretation id="interp46" emma:lang="en-AU" emma:confidence="0">
                  <emma:literal>_</emma:literal>
                </emma:interpretation>
                <emma:interpretation id="interp47" emma:lang="en-AU" emma:confidence="0">
                  <emma:literal>.</emma:literal>
                </emma:interpretation>
                <emma:interpretation id="interp48" emma:lang="en-AU" emma:confidence="0">
                  <emma:literal>=</emma:literal>
                </emma:interpretation>
                <emma:interpretation id="interp49" emma:lang="en-AU" emma:confidence="0">
                  <emma:literal>~</emma:literal>
                </emma:interpretation>
              </emma:one-of>
            </emma:emma>
          </inkml:annotationXML>
          <inkml:trace contextRef="#ctx0" brushRef="#br0" timeOffset="3960.13">13372 12189 1440,'0'0'64,"0"0"12,0 0-60,0 12-16,0 0 0,0 1 0,-5-5 139,5 4 25,0 4 4,0-4 2,-4 4-62,4 0-12,0 1-2,0 7-1,-5-4-38,5 0-8,0-3-2,0 3 0,0 0-21,0 0-4,0-3 0,0 3-1,0-4-19,0 0 0,0 0 8,5 1-8,-5-1 0,4-4 0,-4 4-13,0 0 5,0 5-28,5-9-6,-5 4-1,0-4 0,-5 0-125,5-12-24,0 0-6</inkml:trace>
        </inkml:traceGroup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7940" units="cm"/>
          <inkml:channel name="Y" type="integer" max="1014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608.13562" units="1/cm"/>
          <inkml:channelProperty channel="Y" name="resolution" value="610.84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7-18T07:13:43.744"/>
    </inkml:context>
    <inkml:brush xml:id="br0">
      <inkml:brushProperty name="width" value="0.21167" units="cm"/>
      <inkml:brushProperty name="height" value="0.21167" units="cm"/>
      <inkml:brushProperty name="color" value="#ED1C24"/>
      <inkml:brushProperty name="fitToCurve" value="1"/>
    </inkml:brush>
  </inkml:definitions>
  <inkml:trace contextRef="#ctx0" brushRef="#br0">116 138 88 0,'-11'11'0'0,"-9"6"21"15,11-11 0-15,4-9-2 16,5 3 1-16,0 0-22 16,0 0 0-16,0 0 14 0,0 0 0 15,0-6-12-15,0 6 0 16,-3-5-2-16,3 5 1 16,-9-3 8-16,4 3 0 15,-1 0 8-15,0 0 0 16,1 3-17-16,-1-1 1 15,3 1 6-15,3-3 0 16,-3 6-7-16,3-6 0 16,0 0 0-16,0 0 0 15,0 0-2-15,6 0 1 16,0 0 36-16,2 0 0 16,1-3-34-16,2 0 1 15,3 3-1-15,0-3 0 16,3 3 2-16,0 0 1 15,3 0-2-15,3 3 1 16,5 6 4-16,-3-1 1 16,1 6 28-16,-3 3 0 0,-4 3-6 15,-2 0 0-15,-2-1-30 16,2 4 0-16,1-1-4 16,-4 1 0-16,0-3 38 15,0-1 0-15,0 4-82 16,0-3 0-16,3-4 98 15,0 1 0-15,0 3-49 16,-3-3 1-16,-2 0-1 16,-1 0 1-16,-2 0 0 15,2 2 0-15,-3 1-1 16,4-3 0-16,-4-3-37 0,1-3 0 16,-1 1 56-16,1-4 0 15,-4-2-12-15,1-1 0 16,0-2-38-16,-1 3 0 15,-2 0 32-15,3-1 1 16,-3 4 42-16,2-1 1 16,1 3-54-16,0 1 0 15,-1 2 14-15,1 0 1 16,3 3-27-16,-1-3 0 16,-2 3 39-16,2-3 0 15,-2-3-14-15,2 0 1 16,-2-2-2-16,2-1 1 15,-2 1-2-15,0-4 1 16,-1-2-2-16,1 0 1 16,-3 0-1-16,-3-3 1 15,6 3-1-15,-6-3 1 0,0 0 0 16,0 0 0-16,2-6-1 16,1 0 0-16,-3-2 0 15,0-3 0-15,-3-3 0 16,1-1 0-16,-4-1-1 15,0-1 1-15,-2-3-1 16,-4 0 0-16,-5-2 1 16,1-1 0-16,-7 3 0 0,3 1 0 15,-3-1-3-15,4 3 0 16,-4 0 2-16,3 0 1 16,-3 3 1-16,4 0 1 15,-4 0-1-15,-3 0 0 16,1 3-1-16,-1-4 0 15,4 1-4-15,-4-3 1 16,0-2 6-16,0-1 1 16,1 3-3-16,2 0 0 15,1 3-2-15,2 0 0 16,3 0 1-16,0 0 0 16,3-3 0-16,-1-3 0 15,1 1 0-15,3 2 0 16,0 3-20-16,-1 2 1 15,4 1 22-15,-1 0 1 16,4 2-5-16,-1-2 1 16,0-3-2-16,1 0 1 15,2 3 0-15,0-1 0 16,-3 1-14-16,4 3 0 0,-4 5 41 16,3-3 0-16,0 3-31 15,3 3 0-15,-3-5 0 16,3 5 1-16,0 0 4 15,0 0 1-15,-5-3-22 16,5 3 0-16,-9-9 18 16,4 4 1-16,-1-1 1 15,3 0 1-15,0 4 0 16,3 2 0-16,-3-6 0 0,3 6 1 16,0 0-2-16,0 0 1 15,-2-6 6-15,2 6 0 16,-3-5-3-16,3 5 0 15,0 0-4-15,0 0 0 16,0 0-2-16,0 0 0 16,0 0 40-16,0 0 0 15,0 0-37-15,0 0 1 16,0 0-48-16,0 0 1 16,0 0 61-16,5 0 0 15,1 0-10-15,3 0 0 16,2 3 16-16,3-1 0 15,6 4-22-15,-3 0 1 16,3-1-26-16,2 4 1 16,7-1 51-16,2 6 0 15,0 3-37-15,3 0 0 0,0 0 14 16,-3 3 0-16,0 2-4 16,-7 4 1-16,-4-1 12 15,-3 0 0-15,-3 1-11 16,0-1 0-16,-3 0-1 15,1-2 0-15,-1-1 0 16,0-2 0-16,1 0 0 16,-1-3 0-16,0 0 0 15,1 0 1-15,-4-3-1 16,1 0 0-16,-1 3-1 0,1 2 1 16,-1 1 0-16,1-3 1 15,-4 0-1-15,4 0 0 16,-1-3 0-16,1 3 0 15,2 0 1-15,0 0 0 16,-2 2-1-16,2-2 1 16,3 3-1-16,-2-6 0 15,-1 0 0-15,-3 0 0 16,1 3 0-16,-1-3 1 16,-2 3-1-16,3 0 0 15,-4 0 0-15,4 3 0 16,-4 2 0-16,4-2 0 15,-1 3-36-15,1-4 0 16,2 4 68-16,-2-1 0 16,-1 4-32-16,1-4 0 15,-4 4 0-15,4-4 1 16,-3 1-1-16,2-1 1 16,1-2 0-16,-1 0 0 0,1 0-1 15,-1-4 0 1,-2-1 1-16,2 4 0 0,-2 1 4 15,2 0 0-15,-2-3-1 16,3 2 1-16,2 1-5 16,0 0 0-16,-2 2 1 15,2 4 1-15,-2 2 4 16,2 0 0-16,3 0-12 0,-6 9 0 16,-2 2 16-16,0-2 0 15,-1 2-20-15,1-2 0 16,3 3 8-16,0-7 0 15,0 1 0-15,-1-3 0 16,3-3 26-16,1-2 1 16,-4-1-24-16,4-5 0 15,-4 0-25-15,6 2 1 16,0 6 33-16,-2-5 0 16,-1-1 0-16,0 1 0 15,1-1-25-15,-1 1 0 16,3 0 11-16,0-1 1 15,1 1 25-15,-4-1 0 16,0-2-21-16,0 2 1 16,-2 4-2-16,2-1 1 15,-2 0-1-15,2 9 0 16,0 3 32-16,-2-3 1 16,-1 2-61-16,-2 1 0 15,-3 0 28-15,3-6 0 0,-4 0 32 16,4 0 0-16,0-3-33 15,-1-3 1-15,4 1 0 16,2 2 0-16,1 0 0 16,-4-3 0-16,1-2 0 15,-1-1 0-15,-2 1-34 16,2-1 1-16,1 1 35 16,-1-3 0-16,1-1 30 15,-1 7 0-15,4 2-66 0,-1 9 0 16,0 5 40-16,-2-8 0 15,-1 0 18-15,1-1 1 16,2-2-54-16,0-2 0 16,1-1 29-16,-1-3 1 15,-3 0-1-15,4 1 0 16,-4-4 28-16,1 1 0 16,-1-3-30-16,1 5 0 15,-4 3 2-15,4-2 1 16,-3-1-1-16,5 0 1 15,0-2-1-15,1-1 1 16,-1-2-1-16,-3 3 0 16,-2 2 0-16,0 0 0 15,-3 1 0-15,0 2 0 16,0 6 0-16,6 5 1 16,-1 6-1-16,-2-8 0 15,0 0 0-15,-1-4 0 0,-2-2-28 16,3-2 0-16,-1-4 60 15,1-3 0-15,0 1-33 16,-1 0 1-16,1-4-1 16,0 1 1-16,2 3-1 15,1 2 1-15,2 0 0 16,-3 1 0-16,1-1-33 16,-1-3 1-16,-2-2 64 15,3 0 0-15,-4-3-32 0,4 5 0 16,2 1-18-16,0 2 0 15,-2 1 12-15,2 10 0 16,-2 6 21-16,-1-9 0 16,-2-2-15-16,0 6 0 15,-4 2-11-15,4-2 0 16,0-3 11-16,-1-3 1 16,1-6 3-16,0 3 0 15,2 1 3-15,-2-1 1 16,0 0-6-16,-1 0 0 15,4 3-2-15,-1 0 1 16,1 0 0-16,2 3 0 16,0 0 1-16,4 5 0 15,-1 4-2-15,3-1 1 16,0 3-2-16,0-3 1 16,0 3 0-16,-3-2 0 0,0-4-27 15,0 0 0-15,0 4 44 16,0-7 0-16,1-5-14 15,2 6 1-15,0 0-4 16,-3-4 1-16,-3 1-1 16,3 0 0-16,-2 0 3 15,2 0 1-15,0 0-4 16,3 5 0-16,3 6-9 16,-6-5 0-16,1-1-4 15,2 3 1-15,0 3 37 16,0-5 1-16,-3-4-49 0,-3-2 1 15,-2-3 36-15,-1-3 1 16,1 1-14-16,-1-1 0 16,1 3-16-16,-1 0 0 15,-2 3 26-15,0-6 0 16,-1 0-12-16,1 3 1 16,0 0 6-16,-1 3 1 15,4 0-6-15,-1-1 0 16,1 1-1-16,-1 3 1 15,4 5-2-15,-4 0 0 16,-2 3-12-16,0-5 0 16,-4-3 26-16,1-4 0 15,0 1-12-15,-3-3 0 16,0 0 0-16,3 3 1 16,0 5-22-16,-1-8 1 15,4-2 37-15,3-1 1 16,2-3-19-16,0-2 0 15,1-1 1-15,-1 1 0 0,-3 2-27 16,4-2 0-16,-1 2 59 16,3-2 0-16,3-1-36 15,0 1 0-15,-3-1-4 16,3 1 0-16,3 2 8 16,-3-2 0-16,-3-1-1 15,-2 1 0-15,-1 2 1 16,0-2 0-16,-2 2-1 0,-1-2 0 15,1-1 0-15,-1-2 1 16,-2 0-1-16,2-1 1 16,-2-2-1-16,3 0 0 15,-1-3 0-15,1 3 0 16,-1 3 0-16,1 2 0 16,-1 1-26-16,1 0 0 15,-1 2 28-15,1-3 1 16,-1 4-3-16,1-4 0 15,-4 1-1-15,4 2 1 16,-4 1 0-16,4-1 0 16,0 3 13-16,0 0 1 15,-3 3-10-15,2 6 0 16,1 2-1-16,-1-5 0 16,1 0-18-16,-1 0 1 15,3-3 23-15,1-3 0 16,-1-3-22-16,0-2 1 0,-2-1 25 15,2-2 0-15,-2 0-12 16,-1-3 1-16,-2-3-15 16,5 6 1-16,0 5 25 15,1-2 0-15,-4-4-22 16,4 1 1-16,-1-3 16 16,0 0 0-16,1-3-23 15,-1 0 0-15,-3 0 13 16,1-3 1-16,-1 1 0 15,1-4 0-15,-3 1 0 0,-1-4 1 16,1 1-1-16,-3-1 1 16,0-2-1-16,-3-3 1 15,5 6-33-15,-5-6 0 16,6 3 33-16,-6-3 0 16,0 0 0-16,0 0 0 15,0 0-1-15,0 0 1 16,6 0 18-16,-6 0 1 15,0 0-13-15,0 0 0 16,-3-9-31-16,-3 1 1 16,-2-6 37-16,-7-6 0 15,-7-3-13-15,2-2 0 16,0-6-5-16,-5-3 0 16,-4 0-1-16,1-2 1 15,0-4 29-15,-1-5 1 16,-2-5-26-16,3-4 1 0,2-5 0 15,0 0 0 1,3-3-34-16,1 0 0 0,2 2 49 16,0-2 0-16,-3-2-26 15,3-1 0-15,4 3 11 16,-1-6 0-16,-3-2-1 16,3 5 1-16,-3 0-1 15,3 3 1-15,-3 3 0 16,0 3 0-16,-2 5 0 15,-4-3 0-15,1 4 0 16,2 7 0-16,0 7 0 0,1-1 0 16,-4 6-1-16,4-3 1 15,-1-2 0-15,3-7 0 16,3-5 0-16,3-5 0 16,0-9 0-16,0 6 0 15,2-1-2-15,1 6 1 16,2 6 0-16,1 0 1 15,-3 0 0-15,2 9 1 16,1 5-1-16,-1-3 1 16,3 3-1-16,1-3 0 15,-4 3 0-15,4-11 0 16,-5-6 0-16,4-3 0 16,4-5 0-16,-4 8 0 15,0 3-15-15,-2 2 1 16,-6 4 16-16,0 5 1 15,-1 3 3-15,-2 3 1 16,0 3-7-16,0-4 0 0,0 4 0 16,3-3 1-16,0 0 3 15,3 0 0-15,-1 2-9 16,4 4 0-16,-1 2 5 16,4 0 0-16,-1 3-20 15,3 3 0-15,0 0 10 16,-2 0 1-16,-1 3 17 15,0 2 0-15,1 1-2 16,2 2 0-16,0 1-12 0,3 5 0 16,6 8 1-16,2 9 1 15,6 5-4-15,3 9 1 16,6 6 4-16,0 5 0 16,-1 3 1-16,1-2 1 15,3 2 1-15,-4 6 0 16,1 5 0-16,-3 9 0 15,-1 5-1-15,2-2 1 16,-1-1 0-16,-3-5 1 16,-3-2 31-16,0 2 1 15,-2 0-54-15,-1-6 0 16,-2-3 23-16,2 9 1 16,0 3 31-16,-2 3 1 15,-4 0-36-15,1-6 0 16,0-6 1-16,-1-5 0 15,-2-9-1-15,3 3 0 16,2 0 1-16,1-8 0 0,-3-3 0 16,2 2 0-16,3 4 18 15,1-7 0-15,-4 1-31 16,4 6 1-16,2 2 17 16,0 0 0-16,0 3-9 15,0-2 1-15,0 2 2 16,0-3 0-16,1-3 0 15,-1-2 0-15,-3 0 0 16,0-6 0-16,-2 0 1 16,2-3 0-16,1 0 0 0,-1 0 0 15,0 0 32-15,1-2 0 16,-4-1-32-16,3 1 0 16,-2-4 0-16,-1 1 0 15,1-1 0-15,-3 3 0 16,-1 1 0-16,1 2 0 15,2 6-1-15,1 2 1 16,-1 4-27-16,1-3 0 16,-4-4 47-16,4 4 0 15,2 0-33-15,1-6 0 16,-1 0 23-16,0-6 1 16,3 0-8-16,3-2 0 15,0-3-3-15,0-1 1 16,3 1-1-16,-2 0 1 15,-1 2-1-15,3-2 1 16,0 3-1-16,0-6 1 16,0-1-24-16,-1-1 1 15,1-1 22-15,0-3 0 0,0 0-1 16,-3-2 1-16,0-1-3 16,3 1 0-16,2-1 2 15,1-2 0-15,-3-1 1 16,-3 1 0-16,0-3-1 15,0 0 0-15,3-1 0 16,-1 1 1-16,-2-3 0 16,3 0 0-16,0 3 5 15,0-3 1-15,0-3-11 0,-3 0 1 16,0 3 4-16,0-2 0 16,-3 2-1-16,3-3 0 15,-3 3 21-15,0 0 0 16,0 0-19-16,-2 0 1 15,-1 3-5-15,3-1 0 16,3 1-14-16,1 0 1 16,2-3 14-16,-3 0 0 15,0 0 2-15,0 0 0 16,3 0 1-16,-1 0 1 16,-2 0 4-16,0-3 0 15,0 0-11-15,-2 1 1 16,-4 2 26-16,3 0 0 15,3 0-23-15,3 0 0 16,0-3-15-16,0 0 1 16,-1 0 8-16,1 0 0 0,-3 0 22 15,0 1 0-15,-3-4-26 16,0 3 0-16,-2 0 26 16,5 1 0-16,0-4-18 15,0-3 1-15,0 1-17 16,5-12 1-16,4-5 18 15,-3 2 0-15,-1 1-2 16,-2-1 0-16,-6-2 2 16,3-3 0-16,3-3-1 15,-3-3 0-15,-3-3 0 16,0-11 1-16,0-5-29 0,-1 2 0 16,-8 3 54-16,4 3 1 15,-3 3-26-15,-1 5 0 16,1 9 1-16,2-3 0 15,1 3-1-15,-1 2 1 16,1 4 0-16,-1-3 0 16,4-4-1-16,-1 4 0 15,-2 3 0-15,2 2 0 16,-3 3 0-16,1 0 0 16,-1 3 0-16,-2 0 0 15,0 0-1-15,2 0 1 16,1-3 0-16,2-3 0 15,0 0 0-15,1-5 0 16,-1 0 0-16,0-6 0 16,-2-3-2-16,2-3 1 0,-2 0 0 15,-1 4 0-15,1-1 1 16,-1 3 0-16,-2 0 0 16,2 0 0-16,-2 3 1 15,2-3 0-15,4 0-3 16,-1-3 1-16,0 0 0 15,1 0 1-15,-1 3 1 16,0 0 1-16,1 3-2 16,2-3 0-16,3 3-1 15,0-3 1-15,0-3-1 0,0 0 1 16,-3-2 0-16,0-1 1 16,-3 3 2-16,1 3 0 15,-1 0-45-15,0 0 1 16,4 3 87-16,-1 3 0 15,-3-1-47-15,3 1 1 16,0 2-6-16,-2 4 1 16,-1-1 5-16,0-3 1 15,-2 1-34-15,2-6 1 16,-2-6 53-16,0 3 0 16,0-3-12-16,-1-3 0 15,-2-2-9-15,2-3 1 16,-2-1-1-16,2-2 1 15,4 0-1-15,-1 6 0 16,-2 2-11-16,5-2 0 16,6-1 17-16,-3 4 0 15,-3 5-6-15,3-3 1 16,-3 3-14-16,3 0 0 0,3 3 21 16,-3-1 1-16,-3 1-1 15,3 0 0-15,-3 3-13 16,3-6 1-16,0-3 6 15,-3-3 0-15,-3 1-1 16,4-10 1-16,2-1-1 16,-3-7 0-16,0-2-1 15,-3 5 0-15,-5 6 1 16,2 3 0-16,-2 2-1 16,-3 6 0-16,0 6 19 15,-3-11 1-15,-3-4-29 0,3 10 1 16,0 2 6-16,0 2 0 15,0 1-1-15,0 3 0 16,0-1 2-16,0-2 0 16,0-3 0-16,0 0 1 15,3-3 0-15,0 1 0 16,-3-1 0-16,2-8 0 16,1-4 25-16,0 7 1 15,0 5-49-15,0 0 1 16,2 2 22-16,1 3 0 15,0 7-1-15,-1-6 1 16,1-3 0-16,0 2 1 16,-1 1-1-16,1 3 0 15,3 0 7-15,-1 2 1 16,-2 0-14-16,-1 1 0 0,1 2 18 16,0-11 1-16,2-3-24 15,-2-2 1-15,0-4 25 16,-1-2 0-16,4-3-32 15,-1 3 1-15,-2 2 14 16,2-2 0-16,1-3 2 16,-3 5 0-16,-1 7-1 15,1-4 1-15,-1 3-10 16,1 0 0-16,0 1 10 16,-1 2 1-16,-2 5 0 15,6-2 0-15,2 3 1 0,0-1 0 16,-2 4-2-16,0-6 0 15,0-3 1-15,-1-3 1 16,-2 0-3-16,3 0 1 16,-4-3 0-16,4 6 1 15,-1 6-1-15,1-6 0 16,2 0 0-16,0 3 0 16,-2 5 0-16,2-2 0 15,1-3 0-15,2 0 0 16,0-1 0-16,-3 1 0 15,1 3-26-15,2-3 0 16,0 2 52-16,0 4 0 16,0-1-26-16,-3 4 1 15,-2 4 0-15,-1-1 1 16,1-1-3-16,-1-6 0 0,1 1 1 16,-1-7 0-16,1-2 0 15,-1 3 0-15,-2 0 0 16,0 0 0-16,-1-3 32 15,1 3 0-15,-3-1-66 16,3 4 0-16,-4 3 72 16,4 2 0-16,0 0-43 15,-1 3 1-15,4 0-8 16,-3 3 0-16,-4 0 6 16,1 0 1-16,-3 0 0 15,3-3 1-15,3-3 3 0,-1 3 1 16,1 3-2-16,0-5 1 15,-1-1 1-15,-2 0 0 16,0-2-2-16,0 2 1 16,3 3 29-16,2 0 0 15,1 0-64-15,2-5 0 16,3-4 36-16,-3 1 0 16,1-3 38-16,2-3 0 15,3 0-72-15,-3 0 0 16,0-3 34-16,-3 0 0 15,-2 3 24-15,-3 0 1 16,-1 0-47-16,1 0 0 16,2 3 22-16,1-3 0 15,-1 3-2-15,1 2 1 16,-1 4 0-16,1-4 1 16,2 4-1-16,1-3 1 0,-1 2-1 15,7-5 0 1,-1 0 0-16,-3-1 1 0,0 4 0 15,0-3 0-15,-2 0 0 16,2-3 0-16,0 0 1 16,0 3 0-16,-3-1-1 15,1-2 0-15,-1-2 2 16,0-1 0-16,1 3 27 16,-1 0 0-16,0 3-45 15,1-1 1-15,-1 4 26 0,0 0 0 16,1-1-29-16,-1 4 0 15,-2 2 39-15,2 3 0 16,-3 0-20-16,1 3 0 16,-1 0-1-16,-2 3 1 15,0-1 0-15,2-4 0 16,4-1-25-16,-1-3 1 16,0-3 44-16,-2 4 0 15,-1 2-20-15,-2 3 1 16,-1 0-2-16,1-1 1 15,-3 4-24-15,8-6 1 16,3 0 42-16,1 0 0 16,-4 3-31-16,3 0 1 15,-3 3 18-15,1-3 0 16,-1 0-29-16,-2 0 0 16,-1-3 47-16,1 3 0 15,2 0-26-15,0 0 1 0,1 2-1 16,-4-2 0-16,1 3 0 15,-4-3 0-15,1 3 0 16,0-1 0-16,-4 4 0 16,4-1 0-16,0 1-8 15,-1 0 1-15,1-1 10 16,0 1 0-16,2-4-17 16,1 1 1-16,-4 0 28 15,4 0 1-15,-1 2-15 0,-2 1 0 16,0 2-1-16,-1 0 1 15,1 1-30-15,0-1 0 16,-1 0 63-16,2 1 1 16,-1-1-36-16,-1 1 1 15,1-1-27-15,0 0 0 16,-1 1 32-16,1-1 1 16,2 3 4-16,4-2 0 15,-1 2-9-15,0-3 0 16,1 0 1-16,-1 1 1 15,3-1-2-15,0 1 1 16,3-1-1-16,0 0 0 16,0-2-1-16,-2-1 0 15,-1 4 0-15,-3-1 1 16,0 0 0-16,1 1 0 16,2 2-25-16,-3 3 1 15,0-6 44-15,-2 4 0 0,-6 2-21 16,-3 0 0-1,5-3 1-15,-5 3 0 0,0 0-1 16,0 0 0-16,6 0-3 16,-6 0 0-16,9 0 4 15,-4 0 1-15,-2 0-2 16,-3 0 1-16,6 3 0 16,-6-3 0-16,0 0-1 15,0 0 0-15,0 0-25 16,0 0 1-16,8 0 49 15,-2 0 1-15,-3 0-46 0,2 0 1 16,-2 0 32-16,3 0 0 16,-3 0-12-16,2 0 1 15,-2 0 0-15,-3 0 0 16,6 0-1-16,-6 0 0 16,0 0 0-16,0 0 1 15,0 0-2-15,0 0 1 16,0 0-1-16,0 0 1 15,0 0 0-15,0 0 1 16,-6 0-2-16,1 0 0 16,-1 0 0-16,0 0 1 15,-2 0-1-15,-1 0 0 16,-2 0 10-16,0 0 1 16,-1 0-13-16,1 0 0 15,2 0 0-15,1 0 0 16,-1 2 3-16,1 4 0 15,-1-3 15-15,1 2 1 0,0 1-41 16,-1 3 1-16,-2-1 23 16,-1 3 0-16,-2 1 0 15,-3 4 0-15,-3 4 21 16,3 0 0-16,-2 2-24 16,-1 4 1-16,0 2 7 15,0 0 1-15,-3 0-24 16,4-2 0-16,1-1 19 0,1 0 0 15,-3-2 18-15,-3 0 1 16,1 2-42-16,-1-3 0 16,3-2 42-16,3 0 0 15,3-3-24-15,0 0 1 16,0 0-11-16,-1-3 1 16,1 0 35-16,0 3 0 15,0 2-49-15,3-2 0 16,-1 0 47-16,-2 3 0 15,-3 2-17-15,3-2 0 16,-3-3-2-16,3 6 1 16,-3-1-2-16,3 1 1 15,0-1-16-15,-1 4 1 16,1 5 9-16,0 0 0 16,3 2 20-16,-1 4 0 15,-2 0-32-15,3-3 1 16,0-3 39-16,-1 0 1 0,-2 2-24 15,0-4 0-15,0-7-15 16,0 3 0-16,2-2 8 16,1 0 0-16,2-4 22 15,-5 7 0-15,-3 5-12 16,3-3 1-16,0 0-26 16,3 3 0-16,-1 3 49 15,0-3 0-15,4 3-27 16,-4-1 0-16,1 1 0 15,0 6 0-15,-1 2-27 0,4 0 0 16,-1 1 58-16,1-7 0 16,-1 1-33-16,1-6 1 15,2-3 0-15,0 0 1 16,-2 0 0-16,2 1 0 16,-2-4-34-16,-4 6 1 15,1 3 65-15,0-6 0 16,2-3-32-16,4-2 1 15,-1-1-6-15,0 4 0 16,3 5 5-16,-2-3 1 16,-1 3-1-16,-5 8 0 15,-3 9 1-15,0-3 0 16,-1 3 0-16,4-3 0 16,0-2-1-16,-1-4 0 15,1-2 0-15,0-4 1 16,-1 1-1-16,1 3 0 15,3 2 0-15,-1-2 0 16,1-3 0-16,-1 0 1 0,1-1-1 16,-4 4 0-16,-5 0-1 15,3-1 1-15,3-2 0 16,-1 6 0-16,-2 5 0 16,6-3 1-16,-1-3-1 15,-2 1 1-15,0-1-1 16,-1 1 0-16,-2-4 1 15,3-2 1-15,-3 0-2 16,2 3 0-16,-2 2 3 0,3-2 1 16,-3-3-4-16,2-3 0 15,1-6 27-15,0 12 0 16,-3 8-29-16,2-9 1 16,4-2 2-16,-6 6 0 15,-2 2-12-15,2 0 0 16,0 3 19-16,3-2 0 15,2-4-14-15,1-2 0 16,-3-6-12-16,2 2 0 16,-2-2 17-16,-1 3 0 15,-2 3 2-15,3-3 1 16,0-1 37-16,2-4 1 16,1-1-41-16,-1 3 1 15,1 5-44-15,-1 7 1 16,1 2 81-16,-4 2 0 15,-5 6-63-15,6-5 1 16,0-3 23-16,-4 0 0 0,-2 3 10 16,3-8 1-16,0-6-2 15,-3 5 0-15,0 6-6 16,0-5 0-16,-3-1-1 16,6 0 0-16,0-2-31 15,0 5 0-15,-3 1 60 16,6 5 0-16,-1 2-31 15,1-2 1-15,0 0-1 16,2-6 1-16,1 1 0 16,-1-4 0-16,-2-2 0 0,2-1 0 15,1-2-21-15,-1 6 0 16,1 2 20-16,-1-5 1 16,1-1 23-16,-1 1 1 15,1-3-24-15,-1 2 1 16,4 1-1-16,-1 2 1 15,-3 6-31-15,4-2 0 16,-4-4 56-16,4 6 0 16,-4 6-26-16,1-6 0 15,-1 0-4-15,1-5 1 16,-1-1 2-16,0 0 1 16,3 4-20-16,0-7 1 15,-2 1 19-15,-3-3 0 16,-1-3 13-16,1 3 0 15,-3-1-13-15,2 7 0 16,1 2-11-16,0 3 1 0,2 0 31 16,-2 3 0-16,-3 0-19 15,2-6 1-15,1-2-7 16,0-3 0-16,-3-6 3 16,2-3 0-16,1 0 2 15,0 0 0-15,-1 3 4 16,1-3 0-16,-3 3-27 15,3-5 0-15,-4-4 26 16,4 4 0-16,3-1 0 16,-1 3 0-16,-2 6-17 0,-3-3 0 15,-1 3 38-15,1 2 1 16,-3 7-49-16,3-7 1 16,3 1 18-16,-1 0 1 15,-2-1 5-15,3-5 1 16,-3 0 15-16,-3 0 1 15,0-3-15-15,3 1 1 16,0-4-12-16,-3 6 1 16,0 0 3-16,2-3 0 15,1-3-17-15,0 1 1 16,3-1 18-16,-1 0 1 16,-2 4 0-16,3-1 1 15,0 3 21-15,-1 0 0 16,1 3-49-16,-1 2 0 15,3 4 27-15,1-6 0 16,-1-3 0-16,1 0 0 0,2-3 0 16,0-3 1-16,-2 0-1 15,2-2 0-15,-2-3 0 16,-4-1 0-16,1 4-1 16,0-6 1-16,2 0 0 15,-2 0 0-15,0-3-1 16,-1 0 1-16,-2 0-15 15,0 0 0-15,0 3 17 16,0-3 1-16,2 3 3 16,1-3 1-16,-3-3-7 0,2 3 0 15,-2 1-1-15,0-1 1 16,0-3 0-16,0 0 1 16,2 0-2-16,-5 1 1 15,0-4 2-15,0 1 0 16,0 2 0-16,-2-3 0 15,-1 1-22-15,3-1 0 16,0 1 17-16,0 2 0 16,-3 0 34-16,3 1 0 15,0-1-65-15,0 0 1 16,0-2 67-16,0 2 0 16,0 0-35-16,0 0 0 15,0-2 0-15,0-1 1 16,3 1 0-16,-3-1 0 15,-1 1 0-15,1-1 0 16,0 1-35-16,0-4 1 16,3 1 66-16,0-1 0 0,-3-2-33 15,3 0 0-15,-3 0-22 16,2-3 1-16,4 0 20 16,-3 0 0-16,0 0 19 15,0 0 0-15,2 0-37 16,1 0 0-16,-3-3 45 15,2 0 1-15,4-2-29 16,-3-1 1-16,-1-2-20 16,1-4 0-16,0 1 21 0,-1-3 1 15,1-3 21 1,0-3 0-16,-3-2-26 0,-3 2 0 16,0 0 7-16,2 3 0 15,1 0 1-15,3-2 0 16,0-1-20-16,-1-3 1 15,4 1 14-15,-1-6 0 16,-2 0-35-16,2-1 1 16,1 1 64-16,-1 0 0 15,-2-3-43-15,0-3 0 16,-1-2 22-16,1-4 0 16,3 1-22-16,-1-4 0 15,1-2 22-15,-1 6 0 16,4-1-17-16,-7 4 0 15,1 5 9-15,-3 0 0 16,0 5 2-16,-1 1 0 16,1 2-2-16,2-2 0 15,1 3 1-15,-1-7 0 16,1-2-1-16,0 3 0 0,-1 0 13 16,1 0 1-16,-3-3-26 15,0 0 0-15,-1 0 13 16,1 0 0-16,3 0-1 15,0-6 0-15,-1-2 0 16,1-1 1-16,3 4 32 16,-4-4 0-16,-2 4-70 15,0-1 0-15,0 3 62 0,0 3 1 16,-3 0-41-16,2 3 1 16,1 0 13-16,0 2 1 15,-3 1 30-15,0 0 0 16,-3 2-29-16,3 3 0 15,-3 4-26-15,3-1 1 16,0 0 41-16,1 0 1 16,1 3-14-16,1-3 1 15,0-3-7-15,3-2 1 16,-1-7 5-16,1-7 0 16,3-9-15-16,2 2 0 15,0 4 20-15,-2-3 1 16,-1-1-7-16,4 10 0 15,-1 4-15-15,0 1 1 16,3 6 8-16,1-4 0 16,-1-2 2-16,0 3 1 15,3-1 22-15,-3 1 0 16,-3-3-47-16,1 2 0 0,-1 4 31 16,0 2 0-16,1 0-6 15,-1 1 0-15,0-1 27 16,1 0 0-16,2-2-27 15,-3-1 0-15,1-2 1 16,-1-1 0-16,3 4 0 16,0-1 0-16,0 1 0 15,1-1 0-15,2 4 0 16,0-4 0-16,-3-2 28 16,3 2 0-16,-3 3-49 0,3 1 0 15,-3 2 20-15,3-3 0 16,-3 3 16-16,0 0 0 15,-3 0-26-15,0 0 0 16,0 1 10-16,1-1 1 16,-1 3 18-16,0-1 1 15,4 4-25-15,-4-3 0 16,0 3 10-16,1-3 1 16,2-3-24-16,-3 0 1 15,1 0 18-15,-1 0 1 16,0 0 6-16,1 3 1 15,2 0-14-15,0 3 0 16,-3 2 21-16,1-2 0 16,-4 0-29-16,3-1 1 15,1-2 9-15,-1 0 0 16,0 3 19-16,1-3 1 16,-1 3-13-16,0-6 1 0,1 0-11 15,-1 0 1-15,3 3-4 16,0-3 0-16,-2-3 12 15,2 0 0-15,0 4-1 16,0-7 0-16,0-2-5 16,1 2 1-16,-4 3 1 15,3-2 1-15,-3-1 0 16,4 4 0-16,-1-1 17 0,0 0 1 16,0 0-63-1,0 1 1-15,-2-1 63 0,-4-3 0 16,-5 1-94-16,0-15 0 15,-3-8-20-15,-3-17 0 16,0 0 3-16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24T02:18:49.555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1652187-4320-4F43-B8F4-E4210ADB12F2}" emma:medium="tactile" emma:mode="ink">
          <msink:context xmlns:msink="http://schemas.microsoft.com/ink/2010/main" type="inkDrawing" rotatedBoundingBox="14220,11634 15941,5302 16463,5444 14743,11776" semanticType="callout" shapeName="Other">
            <msink:sourceLink direction="with" ref="{549FE51C-AB71-4D5C-8A86-DCF185D79BC3}"/>
          </msink:context>
        </emma:interpretation>
      </emma:emma>
    </inkml:annotationXML>
    <inkml:trace contextRef="#ctx0" brushRef="#br0">-5 6301 460,'0'-20'41,"0"20"-33,0 0-8,0 0 0,0 0 190,0 0 36,0 0 7,0 0 2,0 0-95,0 0-18,0 0-4,0 0-1,0 0-41,0 0-9,0 0-2,0 0 0,0 0-18,0 0-4,0 0-1,9 4 0,1 0-17,-10-4-3,4-4-1,-4 4 0,0 0 19,9 0 4,-4-8 1,-1 0 0,1 0-18,-1 4-4,-4 4-1,9-8 0,-9-5-5,10 5-1,-6 0 0,1 4 0,-1-4-1,5 0-1,-4 0 0,-1 4 0,-4 4-2,0 0-1,10-4 0,-6-4 0,1 0 3,4-1 1,-5 1 0,-4 8 0,0 0-2,9-8 0,1 0 0,-1-4 0,-5 0-5,5 4 0,0-4-8,-4 4 12,4-5-12,-4 5 11,4-4-11,-5 4 10,5 0-24,-4 0-5,4 4-1,-4-8 0,-1 4 20,5 4 0,-4-4 0,-1-1 0,5 5 24,-4-4 8,0 0 1,-1-4 1,5 4-24,0-4-10,0 4 8,-4-4-8,0-1 8,-1 5-8,1-4 0,-1 4 8,5 0-8,-4 0 8,-1-4-8,1 4 8,4-4-8,-4 3 0,-1-3 9,1 4-9,-1-4 17,1 4-1,-1 0 0,1 0 0,-1 0-16,1-4-14,0 3 2,-1-3 1,1 4 11,-1-4 0,-4 4 0,0 8 0,0-8 0,0-4 0,5 0 0,-1 4 8,-4 8-8,5-13 0,-1 1 0,6 0 0,-6 0 0,5 4 0,-9-4 0,5 4 8,4-5-8,-5 1 11,1 0-11,4 4 12,-4 0-12,4-4 0,-5 0-12,1 0 12,-5 3 0,0 9 0,4-8 0,1 0 0,0-4 0,-1 4 0,1 0 0,-1 0 0,1 0 0,-1 0 8,1-4-8,-1 3 8,-4 5-8,10-4 0,-6 0 9,1-4-9,-1 4 0,1 0 0,-1 0 0,1 0 0,-1 0 0,1-5 0,-1 5 0,1-4 0,0 4 0,4 0 0,-5-4 0,1 4 8,-1-4-8,1 4 0,-1-5 0,6 5 0,-10-4 0,4 4 0,-4 0 0,5 0 8,-1 0-8,1 0 0,-5 0 0,4 0 8,1-1-8,-1 1 0,-4 0 0,5-4 0,-5 4 0,5 0 0,-5 0 0,9 0 0,-9-4 0,4 4 0,-4-1 0,5 1 0,-1 0 0,1-4 0,-5 4 0,4 0 0,1 0 0,0 0 0,-5 0 0,4 0 0,5-5 0,-9 5 0,0 8 0,5-12 0,4 0 0,-5 4 0,-4-4 0,5 0 0,4 4 0,-4-9 8,-1 5-8,5-4 0,-4 4 0,-1 0 8,5-4-8,-4-1 0,0 5 0,-1 0-18,1-4 3,-1 4 1,1 0 25,4-1 5,-5 1 0,1 4 1,-5-4-9,5 0-8,-1 4 12,1-4-12,-5 0 12,4-1-12,1 1 12,-1 4-12,-4-4 12,5 0-12,-1 0 12,1 0-12,0 4 11,-1-5-11,1 1 10,-1 0-10,1 4 0,-1-4 8,1 0-8,-1 0 0,1 4 0,-1-5 0,1 5 8,4-4-8,-9 4 0,5-4 8,-1 4-8,-4 0 0,5-4 8,-1-1-8,1 5 0,4-4 9,-9 4-9,5 0 0,-1-8 9,1 8-9,-1-8 0,1 3 0,4 1 0,-5 0 8,-4 0-8,10 0 0,-6 0 0,1 0 0,4-9 0,-5 9 0,5 0 8,-4 4-8,0-4 0,-1 4 9,1-8-9,-1 3 0,1 1 9,-1-4-9,5 4 0,-4-4 9,4 0-9,-4-1 0,-1 5 0,1-4 8,-5 0-8,9 0 0,-9-5 0,9 1 0,0 4 0,-4 0 0,4 0 8,-5-1-8,5 1 0,-4 4 0,-1-4 0,6 4 8,-6 0-8,1-5 0,-1 1 0,1 0 0,-5 4 8,4 0-8,5 0 0,-4-5 8,0 5-8,4-4 0,-9 4 9,4 0-9,1-4 0,-1-5 0,1 1 0,-1 4 0,1 4 0,0-4 0,-1 4 0,1-1 8,-1 1-8,-4 0 0,0-4 0,5 0 0,-5-4 0,4 3 0,1 1 0,-1 0 8,-4-4-8,5-1 0,-5 1 0,4 0 0,-4 4 0,5-4 0,0 3 0,-5 1 0,4-4 0,-4 0 0,0 4 0,0-1 0,5 1 0,-5 4 0,4 0 0,-4-4 0,0-5 0,0 5 0,0-4 0,5 4 0,-1-4 0,-4-1 0,5 1 0,-1 0 0,1 0 0,0-1 0,-1-3 0,5 4 0,-4-4 0,-1-1 0,5 5 0,-4-4 0,4 0 0,-4-1 0,4 1 0,-5 4 0,1-5 0,-1 1 0,1 0 0,0 0 0,4-1 0,-5 1 0,1 0 0,4 0 0,-5 3 0,1-3 0,4 0 0,-4 3 0,4-3 0,0 0 0,-5-4 0,1 3-8,4 1 8,0 0 0,-4-5 0,-1 5-8,1-4 8,-5 8 0,4-5 0,1 1 0,-1 4 0,1 0 0,0 3 0,-1-3 0,-4-4 0,5 4 0,-5-1 0,4 1 0,1 0 0,-1 4 0,-4-5 0,5 1-8,-1 4 8,6-4 0,-10 0-9,4 3 9,1 1 0,-5-4-9,0 0 9,4 4 0,-4-1 0,5 1 0,-1-4 0,-4 0 0,0 4 0,0-1 0,5 1 0,-1 0 0,1 0 0,-5-4 0,4-5 0,1 9 0,0-4 0,-1 8-8,1-5 8,-1-3 0,1 0 0,-1 0-8,5 0 8,-4-1 0,0 1-8,-1 4 8,1-4 0,-1-1 0,1 1 0,-1 0-8,1 0 8,-1 4 0,1-1 0,-5-3 0,0 8-8,5-4 8,-5 0 0,0 3 0,4-7 0,-4 4 0,9 0-8,-9 4 8,5-4 0,-5-1 0,4 1 0,1 0 0,-5 0 0,0 0 0,4-1 0,1 1-8,-5 4 8,0-4 0,0-4 0,0 3 0,0 1-8,0 0 8,0 0 0,5 4 0,-5 0 0,4-1 0,-4 1-9,0 0 9,5 0 0,-5 0-9,0-8 9,4 8 0,-4-5 0,5 5-8,-5 0 8,0 0-8,0 0 8,4 0-8,-4-5 8,0 5 0,5-4-9,-1 4 9,-8 0-8,8 0 8,-4 0-10,0-1 10,-9 1 0,5 0 0,4 0-8,0 0 8,0 0 0,0 0 0,0 3 0,0-3 0,4 0 0,-4 4 0,0-4 0,0 0 0,0 0 0,5 0 0,-10-1 0,5 1 0,0 0 0,0 0 0,0 0 0,-4 0 0,-1 0 0,5 3 0,-4 1 0,4-4 0,0 0 0,-5 0 0,1 0 0,4 4-9,4 0 9,1 0 0,-5-5 0,0 5 0,-5 0 0,5 0 0,0-4 0,0 4 0,0 0 0,0 8 0,5-8 0,-1 0 0,-4-1 0,-4 1 0,-1 0 0,5 8 0,0 0 0,0 0 0,0 0 0,0 0 0,0-8 0,0 0-8,0 0 8,0 8 0,0 0 0,0 0 0,0 0 0,0 0 0,0 0 0,0 0 0,0 0 0,0 0 0,0 0 0,0 0 0,0 0 0,0 0 0,0 0 0,0 0 0,0 0 0,0 0-8,-9 4 8,4 4 0,5 4 0,-4-4 0,4-8 0,-5 13 0,-4-5 0,5 4 0,-1 4 0,1-4 0,-6 4 0,1-4-8,5 5 8,-1-1 0,-4 0 8,5-4-8,-1 4 0,0-4 0,1 1 0,-1-1 0,1 4-22,-1-4 1,5-12 0,0 8 0,-4 4-23,4-12-4,0 0 0,0 0-1,0 0-145,0 0-29,0 0-5,0 0-748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24T02:18:54.823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8A0D886-7B2F-4D08-9FE2-3FA8645EF3E6}" emma:medium="tactile" emma:mode="ink">
          <msink:context xmlns:msink="http://schemas.microsoft.com/ink/2010/main" type="inkDrawing" rotatedBoundingBox="16097,17753 20571,5179 21424,5483 16950,18057" semanticType="callout" shapeName="Other">
            <msink:sourceLink direction="with" ref="{A3C706A9-D317-4AE8-8EE7-257F00A7B8E0}"/>
            <msink:sourceLink direction="with" ref="{AA5D969D-0C48-4743-B103-25775C484CE8}"/>
          </msink:context>
        </emma:interpretation>
      </emma:emma>
    </inkml:annotationXML>
    <inkml:trace contextRef="#ctx0" brushRef="#br0">-4 12799 345,'0'0'15,"0"0"4,0 0-19,0 0 0,0 0 0,0 0 0,0 0 198,4-8 36,-8 0 7,4-4 2,0 4-117,-5-5-23,5-3-5,0 4-1,5 0-42,-5-4-9,-5 0-2,0-1 0,10-3 17,-5 0 3,-5 4 1,5-5 0,0 1-16,0 0-3,0 0-1,0-1 0,0-3-12,0 0-2,0 0-1,0-1 0,0 1-6,0-4 0,5 3-1,0-3 0,-1 4-7,-4 0-2,0-5 0,0 1 0,5 4-3,-1-1-1,-4 1 0,0 0 0,5-1 2,-5 1 0,4 0 0,-4 4 0,0-1-4,5-3 0,-5 4 0,0 0 0,0-5-8,-5 1 12,10-4-12,-5-1 12,0 1-12,0-4 0,0 3 0,0 1 8,4 0-8,-4-1 0,5 1 0,-5 4 8,9-1-8,-9 5 0,5 0 0,-5 0 8,4-1-8,-4 1 12,5 0-12,-5 0 12,-9 0-4,9 3-8,4 1 12,-4-4-4,0 0-8,5-1 0,-5 5 0,4 0 8,-4 0-8,5-4 0,-1-1 0,1 1 8,-5 0-8,4 0 0,-4-1 0,10 1 0,-6-4 0,1 4 0,-1-1 0,1 1 8,-5-4-8,4 0 0,5 3 0,-4 1 0,-5-4 0,5 0 8,4 3-8,-5 1 8,5 0-8,-4 4 0,-1-5 0,1 5 0,0-4 0,4 0 0,-5 0 0,1 3 0,-1-3 0,1-4 0,-1 0 9,6 3-9,-6-3 9,1 4-9,-5 0 12,4-1-12,1 1 8,-1 4-8,1-4 0,-1 3 0,-4-3 8,5 0-8,-1 4 0,1 0 0,0-1 9,-1 1-9,1 0 0,-1 4 9,1-8-9,4 3 8,-5 5-8,1-8 8,4 4 1,-4 0 0,-1-5 0,1 5 0,-1-4-1,1 4-8,4 0 12,-4 3-4,4-3-8,-5 0 8,1 0-8,-1 4 8,1-4-8,-5 3 10,4-3-10,6 4 10,-10 0-10,4 0 0,1 0 0,-1 4 0,1-5 0,-1 1 8,-4 0-8,5 0 0,-1 0 0,1 0 8,-5-4-8,5 3 0,-1 1 0,1-4 8,-5 4-8,9 0 0,-9-4 8,4 3-8,1 1 0,-1-4 8,1 4-8,-1 0 0,-4 4 0,5-4 8,0-1-8,-1 1 0,-4 0 9,5 0-9,-1 4 0,1-4 8,-5-4-8,4 3 0,1 1 0,-1 4 0,-4-8 0,5 4 8,-5 0-8,0 0 0,9-1 0,-4 5 8,-1-4-8,-4 0 0,5 0 0,-1 0 0,1 0 0,-1-1 0,1 1 0,4 0 0,-4 0 0,4 4 0,-5-4 0,1 0 0,-1 0 0,1-1 0,0 1 10,-1 4-10,1-4 9,4 0-9,-5-4 8,1 4-8,-1 3 0,1-3 8,-1 0-8,6-4 0,-6 4 8,5 0-8,0-5 8,0 1-8,-4 0 0,0 0 0,-5-4 8,4 3-8,1 1 0,-1 0 0,-4 4 0,5 0 8,4-4-8,-5-1 0,1 5 9,0 0-9,-1-4 12,1 0-1,-1 0-1,5-1 0,-9 1-10,5-4-9,4 0 9,0-1-13,0 5 13,-4-4 8,4 0 0,0 4-8,0-5 0,-4 1 0,4 8 0,0-4 0,0 0 0,-5-1 0,1-3 0,4 4 0,-4 0 0,4 0 0,-5-1 0,5 1 10,-9-4-2,5 4 0,4-4 0,-4 3 0,-1 1-8,1 0 0,-1 0 0,5-4 0,-4-1 8,4 1-8,-4 0 8,4-4-8,0-1 0,-5 1 0,6-4 0,-6 3 0,5 1 0,-4 4 0,-1 0 0,5-1-11,-4 5 11,-1-4 0,6 4 0,-10 0 0,4-5 0,5 5 0,-4 0 0,-5 0 8,4-4-8,5 3 0,-4-3 0,4 4 8,-4-4-8,4 4 9,-5-5-9,5 5 10,-4-4-10,0 0 0,4-1 0,-5 5-11,1-4 11,4 4 8,-5 0-8,6-1 11,-6-3-11,5 4 0,-4-4 0,-1 4 0,-4 3 0,9-3 0,-4 0 0,4 0 0,-4 0 12,4 3-4,-5-3 0,1 0 0,4 0-8,0 4 0,-4-4 0,-1-5 0,10 9 0,-10-4 0,5 4 0,1-4 0,-6 4 0,5-1 0,0-3 0,-4 4 0,-5 0 0,9-4 0,0 4 0,0 3-11,-4-3 19,-1 0 3,1 0 1,-1 4 0,1-4-12,-1 0 0,6 0 0,-1-1 0,-9 1 0,4-4-11,1 4 11,4 0-8,0 0 8,0-1 0,-4 1 0,4-4 0,-5 4 0,5 0 0,-4 0 0,0 0 0,-1-5 0,5 5 0,-4 4 0,-1-4 0,1 4 0,4-4 0,-4 4 0,-1 0 0,1-5 8,-1 5-8,1-4 10,-1 0-10,1 0 0,4 0 0,-5 0 0,6 4 0,-1-5 0,-5 1 0,1 0 0,-1 0 0,5 0 0,-4 0 0,0 4 0,-1-1 0,5-3 0,-4 4 0,-1 0 0,1 0 0,-5-4 0,4 4 0,1 0 0,0 0 0,-1 0 8,1-1-8,-1-3 0,1 4 0,-1 0 0,5 0 0,-4 0 0,0 0 0,-1-4 0,1 0 0,-1 3 0,1 1 0,-1 0 0,1 0 0,-1-4 0,1 4 0,0 0 0,-5 0 0,4 0 0,1 0 0,-5-1 0,4-3 0,1 4 0,-1 0 0,1 0 0,-5 0 0,4-4 0,1 4 0,4 0 0,-4-1 0,-5-3 0,9 0 0,-5 0 0,5 0 0,-4 0 0,-5 4 0,4-4 0,1-1 8,0 5-8,-5-4 0,4 4 0,-4-4 0,9 0 0,-4 0 0,-5-1 0,4 1 0,5 0 0,-4 0 0,0 0 0,-1 0 0,1-4 0,-1 3 0,10 1 0,-5-4 0,-9 0 0,9 0 0,0-5 0,5 9 0,-10-4 0,5-4 0,5 0 0,-5 3 0,9 1 0,-13 0 0,-5-4 0,5 8-13,8-9 4,1 9 1,-14-4 8,0 0 0,14 0 0,-5 0 0,0-1 0,0 1 0,0-4 0,5 4 0,4-4 0,-5-1 0,-8 1 0,-5 0 0,0 0 8,9-1 0,5 5 0,-1-4 0,-3 0-8,3 3 0,1-3 0,-5 4 0,-4-4 0,4 4 0,4-1 0,1-3 0,-5 4 0,0 0 0,0 0 0,5-1 0,0 1 0,-5 0 0,0 0 0,0 0 0,0-1 0,5 5 0,-10-4 0,5 0 0,0 0 0,1 0 0,-1-1 0,0 1 0,-9 4 0,4-4 0,10 0 0,-5 4 0,-4-5 0,4 5 0,-5-4 0,5 4 0,-4 0 0,0-4 0,4-1 0,-5 1 0,5 0 0,-4 4 0,4-4 0,-5 3 0,6-3 0,-6 0 0,5 4 0,-4-4 0,-1 0 0,1-1 0,4 5 0,0-4 0,-4 4 0,-1 0 0,5-4 0,0-1 0,1 5 0,-1-4 0,-5 0 0,5 4 0,5-4 0,-5 3 0,-4-3 0,-1 4 0,10-4 0,-5 4 0,-5 0 0,1-5 0,0 5 0,4 0 0,0 0 0,-5 0 0,-4-4 0,5 3 0,4-3 0,0 4 0,-9-4 0,9 4 8,5 0-8,0-5 8,8 5-8,-13 0 0,-18 0 0,9 0 0,9 0 0,1 0 0,-15-5-8,5 5 8,5 0 0,4 0 0,-9 0 0,4 0 0,1 0 0,-5-1 0,9-3 0,0 4 0,-9 0 0,5 0 0,4-4 0,0-1 0,0 5 0,-5 4 0,10 0 0,-5-4 0,0 0 0,0 0 0,-4-5 0,4 5 8,0 0-8,-4 0 0,-1 0-8,1 0 8,4 0 0,-5-1 0,6 1 0,-6 0 8,-4-4-8,5 4 0,4 0-8,-5 0 8,-4-5 0,5 5 0,4 4 0,0-4 0,-4 0 0,-1 0 0,1 0 0,-1-1 0,10-3 0,-5 4 0,-4 0 0,-1-4 0,10 4-12,-10-1 4,1 1 0,-1-4 0,1 4 8,0-4 11,4 0-3,-5 3 0,-4 1-8,5 0-11,-1-4 3,1 4 0,-1 0 16,1-4 3,0 3 1,-1-3 0,5 0-12,0 0-17,-4 0 4,-1-1 1,6 5 12,-6 4 10,-4-8-2,5 4 0,4-8-8,-5 3 0,1 1 0,-1 0 0,-8 4 0,8-4 0,5 0 0,-4-1 0,-5 1 0,5 0 8,-1 4-8,5-4 8,-4-1-8,-1 1-17,5 0 4,-4 4 1,4-4 12,-4 0 0,-1-1 0,1 5 0,8-4 0,-3 0 16,-10 0-3,4-5-1,5 5-12,-4 0-16,-1 0 3,1 0 1,-5-1 12,0-3 0,14 4 0,-10 0 0,-4-4 0,0-1 0,14 5 0,-5-4 0,-5 4 0,1 0 16,0-1-3,4 5-1,0-4-12,0 0 0,-9-4 0,9 3 0,5 1 0,-5-4-16,-9 0 3,0 4 1,0-1 12,0-3 0,0 4 0,0 0 0,-5-5 0,10 1 16,8 4-3,1 0-1,-14 0-12,5-5-18,4 1 4,0 4 1,0 0 13,-5 0 12,1-1-3,0 5 0,8-8-9,-8 4-12,-5-4 2,0 3 1,4 1 9,1 0 0,-5-4 0,4 4 0,-4-5 0,0 5 0,5 0 0,4-4 0,-9 4 0,5-5 0,-1 1 0,1 4 0,4 0 0,-5 0 0,1-1 0,-1-3 0,1 4 0,0-4 0,-1-1 0,1 5 0,-1-4 8,1 4 3,-1 0 1,-4-1 0,0 1-12,5 0 0,-1 0 0,-4-4 0,0 3-14,5 1 5,4-4 1,-9 4 0,0 0 16,0 3 3,0-3 1,0-4 0,9 4-12,-4 0 0,-5-1 0,4 1-11,1-4 11,-5 4 0,0-4 0,4-1 0,1 5 0,-5 0 0,0 0 0,0-4 0,0 3-8,0 1 0,5 0 0,-5-4 0,-5 0 16,5 3 3,5-3 1,-5 4 0,4-4-12,-4-1 0,5 1 0,-1 4-11,-4-4 3,5 4 0,-5-1 0,4-3 0,1 4 8,-1-4 0,-4-1 8,0 1-8,5 4 0,0 0 0,-1 0 0,-4-1-8,5-3 8,-5 4 0,9-4 0,-9 0 0,0 3 0,4 1 0,-4-4 8,5 0-8,-1-1 0,1 1 0,-5 4-10,4 0 10,-4-4 0,5-1 0,-5 5 8,5 0-8,-5-4 0,0 8 0,4-5-8,-4 1 8,0 0 0,0 0 0,0-4 8,5-1-8,-5 1 0,0 4 0,0 0 0,4 0 0,-4-1 0,5 1 0,-5 0 0,0 0 0,0 0 0,4 4-12,-4-5 12,0 5-10,0 0 10,5 0-10,-5 0 10,0 0-10,0-5 10,0 5 0,0 0 0,0 0 0,0 0 0,0 0 8,4 0-8,-4-1 8,0 5-8,0-8-8,0 4 8,0 0-12,0 0 12,0 0 0,0-1 8,5 1-8,-5 0 0,0 0 0,5 4 0,-5 0-8,0-8 8,0 3 0,0 1 0,4 0 8,-4 0-8,0 12 0,0 0 0,0-8 0,0-4 0,0 4 0,0-4-10,0 3 10,0 9 0,0-12 0,0 0 0,0 0 0,0 8 0,0 4-8,0 0 8,0-8 0,0-4 0,0 4 0,0 0 0,0-1 0,0 9 0,0 0 0,0 0 0,0 0 0,0 0-8,0 0 8,0 0 0,0 0 0,0 0 0,0 0 0,0 0 0,0 0 0,0 0 0,0 0-10,-4 9 0,-1-1 0,5-8 10,-9 12 0,0 0 0,0 0 0,4 0 0,-4 0 0,0-4-11,0 5 11,0 3 0,4-4 0,-4 8 0,5-8 0,-10 5-14,5-5 3,0 4 1,4-4 0,-4 0-6,0 4-2,4-4 0,1 1 0,-1-5-14,1 4-2,-1-4-1,5-8 0,0 0-51,0 0-10,0 0-3,0 0 0,0 0-165,0 0-32,0 0-8,18 0 0</inkml:trace>
    <inkml:trace contextRef="#ctx0" brushRef="#br0" timeOffset="1304.44">-159 12512 288,'0'0'12,"0"0"4,0 0-16,0 0 0,0 0 0,0 0 0,0 0 316,0 0 60,0 0 12,0 0 2,0 0-202,0 0-41,0 0-8,9 8-2,0 0-67,-4 0-14,4 0-2,-5 0-1,1-4 18,-1 4 3,1 0 1,4 4 0,-5-8-75,6 5 0,3 3-19,-4 0 4,0 0 15,-4-4 12,4 4-3,0 0 0,0 5-9,0-5 0,1 0 0,-1 4 8,4-4-8,-4 4 0,1-3 0,3-5 8,-4 4-8,5-4 0,-5-4 0,-9-4 0,0 0 17,9 0-1,5 4-1,-5-8 0,0-8 6,0 0 2,0-1 0,0-3 0,0-4-5,1 0-1,3-4 0,1-5 0,4-3-9,-4-1-8,4-7 9,0-1-9,0-3-61,5-1-19,-5 1-3,5-1-1106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24T02:18:26.264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69FD4C6-370E-4B52-B8F7-2CE2EC15F907}" emma:medium="tactile" emma:mode="ink">
          <msink:context xmlns:msink="http://schemas.microsoft.com/ink/2010/main" type="writingRegion" rotatedBoundingBox="14026,9027 15601,9027 15601,12023 14026,12023"/>
        </emma:interpretation>
      </emma:emma>
    </inkml:annotationXML>
    <inkml:traceGroup>
      <inkml:annotationXML>
        <emma:emma xmlns:emma="http://www.w3.org/2003/04/emma" version="1.0">
          <emma:interpretation id="{B4FC60FD-AE45-4880-BD0D-5961103ED4C8}" emma:medium="tactile" emma:mode="ink">
            <msink:context xmlns:msink="http://schemas.microsoft.com/ink/2010/main" type="paragraph" rotatedBoundingBox="14026,9027 15601,9027 15601,12023 14026,120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1A88037-347B-433D-8D89-3A62D1152E24}" emma:medium="tactile" emma:mode="ink">
              <msink:context xmlns:msink="http://schemas.microsoft.com/ink/2010/main" type="line" rotatedBoundingBox="14026,9027 15601,9027 15601,12023 14026,12023"/>
            </emma:interpretation>
          </emma:emma>
        </inkml:annotationXML>
        <inkml:traceGroup>
          <inkml:annotationXML>
            <emma:emma xmlns:emma="http://www.w3.org/2003/04/emma" version="1.0">
              <emma:interpretation id="{549FE51C-AB71-4D5C-8A86-DCF185D79BC3}" emma:medium="tactile" emma:mode="ink">
                <msink:context xmlns:msink="http://schemas.microsoft.com/ink/2010/main" type="inkWord" rotatedBoundingBox="13845,11870 15291,8900 15669,9084 14222,12054">
                  <msink:destinationLink direction="with" ref="{61652187-4320-4F43-B8F4-E4210ADB12F2}"/>
                </msink:context>
              </emma:interpretation>
              <emma:one-of disjunction-type="recognition" id="oneOf0">
                <emma:interpretation id="interp0" emma:lang="en-AU" emma:confidence="0">
                  <emma:literal>i,"</emma:literal>
                </emma:interpretation>
                <emma:interpretation id="interp1" emma:lang="en-AU" emma:confidence="0">
                  <emma:literal>t."</emma:literal>
                </emma:interpretation>
                <emma:interpretation id="interp2" emma:lang="en-AU" emma:confidence="0">
                  <emma:literal>i"</emma:literal>
                </emma:interpretation>
                <emma:interpretation id="interp3" emma:lang="en-AU" emma:confidence="0">
                  <emma:literal>\ ;</emma:literal>
                </emma:interpretation>
                <emma:interpretation id="interp4" emma:lang="en-AU" emma:confidence="0">
                  <emma:literal>` ;</emma:literal>
                </emma:interpretation>
              </emma:one-of>
            </emma:emma>
          </inkml:annotationXML>
          <inkml:trace contextRef="#ctx0" brushRef="#br0">-1138 3793 910,'0'0'40,"0"0"9,0 0-39,0 0-10,0 0 0,0 0 0,0 0 132,0 0 25,0 0 5,0 0 1,0 0-28,0 0-6,0 8-1,4 0 0,-4 5-51,0-13-10,0 0-3,0 0 0,9 8 0,-4 4 0,0-4 0,4 4 0,4-4-2,-8 4-1,4-4 0,0 4 0,5-3-45,-5 3-8,4 0-8,6 0 9,-6-8-9,6 4 0,-1 0 0,-5 0 0,1-4 0,0 0 0,4-4-10,-4 4 10,4 1-46,-5-5-3,-8-9-1,4 5 0,0 4-201,-9 0-40</inkml:trace>
          <inkml:trace contextRef="#ctx0" brushRef="#br0" timeOffset="275.9">-888 3781 1324,'0'0'118,"0"0"-94,0 0-24,0 0 0,-4 8 162,-5-4 28,4 4 6,5-8 0,0 0-72,-9 0-14,0 4-3,0 0-1,-5 4-33,9-3-6,-4-1-2,0 0 0,0 0-57,-5 4-8,5 0-10,0 0 10,0 0 0,0 0 0,4 0 9,1 4-1,-5 5-21,4-5-4,-4 0-1,0 4 0,5 0-33,-1 0-6,0 1-2,1 3-671,-1-8-134</inkml:trace>
          <inkml:trace contextRef="#ctx0" brushRef="#br0" timeOffset="1348.42">-2413 6254 1468,'0'0'32,"0"0"8,0 0 0,0 0 1,0 0-33,0 0-8,5 9 0,-5-9 0,0 8 113,4 0 21,-4-8 4,5 12 1,4-4-48,-5 0-10,5 0-1,-4-4-1,9 4-27,-1 0-4,-4-4-2,0 5 0,10-5-14,-6 0-2,1 4-1,0-4 0,-1 0-13,1 0-2,0 0-1,-1 4 0,1-8-13,0 8 0,-5-4 8,4 4-8,-4 0 0,1 0-15,-1 1 3,0-1 1,-5 0-44,1 0-9,-1 0-1,1-4-1,-5-4-157,0 0-31</inkml:trace>
          <inkml:trace contextRef="#ctx0" brushRef="#br0" timeOffset="1715.16">-2058 6040 460,'-4'16'41,"4"-4"-33,0-4-8,0-8 0,0 0 263,0 0 50,-5 8 11,5 1 1,0-9-153,-9 8-32,4 4-5,1 4-2,-1 8-50,1 1-11,-1-5-1,-4 4-1,4 0-24,1 1-5,-5-1-1,-5 8 0,5 1-13,-5-5-3,1 4-1,4 1 0,0-1-13,-5 1-2,5-1-8,-5 0 12,5-3-12,4-1-8,-4 0 8,5 1-13,-5-9-45,4 4-9,1-4-1,-1-3-1016</inkml:trace>
        </inkml:traceGroup>
      </inkml:traceGroup>
    </inkml:traceGroup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24T02:18:37.429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BAE4EBA-DED2-4C86-B143-998654A2E055}" emma:medium="tactile" emma:mode="ink">
          <msink:context xmlns:msink="http://schemas.microsoft.com/ink/2010/main" type="writingRegion" rotatedBoundingBox="18588,9019 19986,9019 19986,11634 18588,11634"/>
        </emma:interpretation>
      </emma:emma>
    </inkml:annotationXML>
    <inkml:traceGroup>
      <inkml:annotationXML>
        <emma:emma xmlns:emma="http://www.w3.org/2003/04/emma" version="1.0">
          <emma:interpretation id="{B880F3B4-7C20-46B2-A972-F332F65C0843}" emma:medium="tactile" emma:mode="ink">
            <msink:context xmlns:msink="http://schemas.microsoft.com/ink/2010/main" type="paragraph" rotatedBoundingBox="18588,9019 19986,9019 19986,11634 18588,116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FC72411-C4B3-4785-BD52-717251D6E621}" emma:medium="tactile" emma:mode="ink">
              <msink:context xmlns:msink="http://schemas.microsoft.com/ink/2010/main" type="line" rotatedBoundingBox="18588,9019 19986,9019 19986,11634 18588,11634"/>
            </emma:interpretation>
          </emma:emma>
        </inkml:annotationXML>
        <inkml:traceGroup>
          <inkml:annotationXML>
            <emma:emma xmlns:emma="http://www.w3.org/2003/04/emma" version="1.0">
              <emma:interpretation id="{DA4F6B47-23DD-4B84-AFBC-15C9CF093AAF}" emma:medium="tactile" emma:mode="ink">
                <msink:context xmlns:msink="http://schemas.microsoft.com/ink/2010/main" type="inkWord" rotatedBoundingBox="18588,11302 18866,11302 18866,11634 18588,11634"/>
              </emma:interpretation>
              <emma:one-of disjunction-type="recognition" id="oneOf0">
                <emma:interpretation id="interp0" emma:lang="en-AU" emma:confidence="0">
                  <emma:literal>i</emma:literal>
                </emma:interpretation>
                <emma:interpretation id="interp1" emma:lang="en-AU" emma:confidence="0">
                  <emma:literal>/ i</emma:literal>
                </emma:interpretation>
                <emma:interpretation id="interp2" emma:lang="en-AU" emma:confidence="0">
                  <emma:literal>;</emma:literal>
                </emma:interpretation>
                <emma:interpretation id="interp3" emma:lang="en-AU" emma:confidence="0">
                  <emma:literal>| i</emma:literal>
                </emma:interpretation>
                <emma:interpretation id="interp4" emma:lang="en-AU" emma:confidence="0">
                  <emma:literal>' i</emma:literal>
                </emma:interpretation>
              </emma:one-of>
            </emma:emma>
          </inkml:annotationXML>
          <inkml:trace contextRef="#ctx0" brushRef="#br0">2408 6056 1774,'0'0'79,"0"0"16,0 0-76,0 0-19,0 0 0,0 0 0,0 0 133,-9 4 23,-4 8 5,4-4 1,4 0-53,0 1-10,-8 3-3,4-4 0,-5 4-46,0 4-10,5 4-1,-4-3-1,-6 3-22,6 0-5,4 4-1,0-3 0,-5-1-10,0 0-17,5 0 4,-5 1 1,5-1-188,0 0-38</inkml:trace>
          <inkml:trace contextRef="#ctx0" brushRef="#br0" timeOffset="-206.4">2153 6194 1036,'0'0'92,"0"0"-73,0 0-19,0 0 0,-4 0 146,4 0 26,0 0 4,0 0 2,0 0-25,0 0-5,0 0 0,0 0-1,0 0-47,0 0-10,0 0-2,0 0 0,0 0-32,0 0-6,0 0-2,0 0 0,9 4-20,-4-4-4,-5 0 0,9 0-1,0 4-7,4 0-2,-3 0 0,-1 8 0,-5 0-14,5-4 8,10 4-8,-10-3 0,0 3 8,0 0-8,9-4 0,0 4 0,0 0 13,-4-4-3,-5 4-1,9 1 0,5-9-109,-9 4-23,-14-8-4,0 0-1,9 4-104,5-4-22</inkml:trace>
          <inkml:trace contextRef="#ctx0" brushRef="#br0" timeOffset="-2473.36">3278 3805 288,'0'0'25,"0"0"-25,0 0 0,0 0 0,-9 0 186,9 0 32,0 0 6,0 0 2,0 0-91,0 0-19,0 0-3,0 0-1,0 0-12,0 0-4,0 0 0,0 0 0,0 0-21,0 0-5,0 0-1,4 12 0,6 1-25,-1-1-6,-9-12-1,0 16 0,4-4-11,5-4-2,0 4-1,1 0 0,-6-3-12,5 3-3,0-4 0,5 0 0,-5 4-8,5-4 8,-5 0-8,4 0 8,1 0-8,0 1 0,-10-1 0,10-4 0,0 0-31,-1-4-1,-4 4-1,1-4 0,-6-4-177,5-4-35</inkml:trace>
          <inkml:trace contextRef="#ctx0" brushRef="#br0" timeOffset="-2247.72">3547 3793 979,'0'0'43,"0"0"9,0 0-41,0 0-11,-5-4 0,5 4 0,0 0 231,-4-8 44,-6 4 9,1 0 1,9 4-145,0 0-30,-4 0-6,-5 0 0,-5 4-48,5 4-10,4 0-2,-4 4 0,-4 5-26,3-5-6,-3 4 0,4 8-1,-5 0-11,0 1 0,-8 3-12,8 0 12,0 1-125,1-1-18,-6 0-3</inkml:trace>
        </inkml:traceGroup>
      </inkml:traceGroup>
    </inkml:traceGroup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24T02:18:33.257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BD01204-4E27-4602-9944-7B317D020267}" emma:medium="tactile" emma:mode="ink">
          <msink:context xmlns:msink="http://schemas.microsoft.com/ink/2010/main" type="writingRegion" rotatedBoundingBox="17518,13869 17723,13869 17723,14245 17518,14245"/>
        </emma:interpretation>
      </emma:emma>
    </inkml:annotationXML>
    <inkml:traceGroup>
      <inkml:annotationXML>
        <emma:emma xmlns:emma="http://www.w3.org/2003/04/emma" version="1.0">
          <emma:interpretation id="{A53A604A-2DA0-44BA-8BD4-3C295C554BB0}" emma:medium="tactile" emma:mode="ink">
            <msink:context xmlns:msink="http://schemas.microsoft.com/ink/2010/main" type="paragraph" rotatedBoundingBox="17518,13869 17723,13869 17723,14245 17518,142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C4B8DF-EBF9-4B90-A380-BE26875F5ABB}" emma:medium="tactile" emma:mode="ink">
              <msink:context xmlns:msink="http://schemas.microsoft.com/ink/2010/main" type="line" rotatedBoundingBox="17518,13869 17723,13869 17723,14245 17518,14245"/>
            </emma:interpretation>
          </emma:emma>
        </inkml:annotationXML>
        <inkml:traceGroup>
          <inkml:annotationXML>
            <emma:emma xmlns:emma="http://www.w3.org/2003/04/emma" version="1.0">
              <emma:interpretation id="{0D743D9D-81E3-4554-B4A9-806FC5D1A046}" emma:medium="tactile" emma:mode="ink">
                <msink:context xmlns:msink="http://schemas.microsoft.com/ink/2010/main" type="inkWord" rotatedBoundingBox="17518,13869 17723,13869 17723,14245 17518,14245"/>
              </emma:interpretation>
              <emma:one-of disjunction-type="recognition" id="oneOf0">
                <emma:interpretation id="interp0" emma:lang="en-AU" emma:confidence="0">
                  <emma:literal>X</emma:literal>
                </emma:interpretation>
                <emma:interpretation id="interp1" emma:lang="en-AU" emma:confidence="0">
                  <emma:literal>4</emma:literal>
                </emma:interpretation>
                <emma:interpretation id="interp2" emma:lang="en-AU" emma:confidence="0">
                  <emma:literal>+</emma:literal>
                </emma:interpretation>
                <emma:interpretation id="interp3" emma:lang="en-AU" emma:confidence="0">
                  <emma:literal>x</emma:literal>
                </emma:interpretation>
                <emma:interpretation id="interp4" emma:lang="en-AU" emma:confidence="0">
                  <emma:literal>5</emma:literal>
                </emma:interpretation>
              </emma:one-of>
            </emma:emma>
          </inkml:annotationXML>
          <inkml:trace contextRef="#ctx0" brushRef="#br0">1079 8708 1180,'5'-85'52,"-5"85"12,0 4-52,0 4-12,0 0 0,0 0 0,0 4 139,0 0 25,0 0 4,0 5 2,0-9-44,4 8-9,-8-4-1,4 0-1,0 0-39,9 0-8,-5 1-2,1-1 0,-1 0-30,1-4-5,-1 4-2,6-4 0,-6 4-1,5-4 0,-4 5 0,8-5 0,-8 0-40,9 0-8,-5-4-1,0 4-1,4 0 1,-8-4 0,-5-4 0,0 0 0,9 0-127,-4-4-24,-5 4-6</inkml:trace>
          <inkml:trace contextRef="#ctx0" brushRef="#br0" timeOffset="226.33">1284 8675 403,'0'0'17,"-5"8"5,1 0-22,-1-3 0,5-5 0,0 0 0,0 0 371,0 0 69,-4 4 15,-5 0 2,9-4-293,-5 8-58,-4 4-12,4-4-2,-4 0-53,5 0-11,-1 8-1,1 1-1,-10-5-26,5 8-19,0 0 3,0 0 1,4 1 15,-4-1 8,0 0 0,0 0-8,4 5-127,-4-5-32,0 0-6</inkml:trace>
        </inkml:traceGroup>
      </inkml:traceGroup>
    </inkml:traceGroup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24T02:18:40.853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04DE352-9210-49FF-839F-B4D04EAFE64F}" emma:medium="tactile" emma:mode="ink">
          <msink:context xmlns:msink="http://schemas.microsoft.com/ink/2010/main" type="writingRegion" rotatedBoundingBox="24165,8986 24461,8986 24461,9294 24165,9294"/>
        </emma:interpretation>
      </emma:emma>
    </inkml:annotationXML>
    <inkml:traceGroup>
      <inkml:annotationXML>
        <emma:emma xmlns:emma="http://www.w3.org/2003/04/emma" version="1.0">
          <emma:interpretation id="{29B5D51A-6823-4D14-B517-DF6FAB53624E}" emma:medium="tactile" emma:mode="ink">
            <msink:context xmlns:msink="http://schemas.microsoft.com/ink/2010/main" type="paragraph" rotatedBoundingBox="24165,8986 24461,8986 24461,9294 24165,92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ECAE02F-0BD4-49C0-B3B9-4A414D664F8B}" emma:medium="tactile" emma:mode="ink">
              <msink:context xmlns:msink="http://schemas.microsoft.com/ink/2010/main" type="line" rotatedBoundingBox="24165,8986 24461,8986 24461,9294 24165,9294"/>
            </emma:interpretation>
          </emma:emma>
        </inkml:annotationXML>
        <inkml:traceGroup>
          <inkml:annotationXML>
            <emma:emma xmlns:emma="http://www.w3.org/2003/04/emma" version="1.0">
              <emma:interpretation id="{31F92F42-A939-4149-B492-09C42010C69E}" emma:medium="tactile" emma:mode="ink">
                <msink:context xmlns:msink="http://schemas.microsoft.com/ink/2010/main" type="inkWord" rotatedBoundingBox="24165,8986 24461,8986 24461,9294 24165,9294"/>
              </emma:interpretation>
              <emma:one-of disjunction-type="recognition" id="oneOf0">
                <emma:interpretation id="interp0" emma:lang="en-AU" emma:confidence="0">
                  <emma:literal>X</emma:literal>
                </emma:interpretation>
                <emma:interpretation id="interp1" emma:lang="en-AU" emma:confidence="0">
                  <emma:literal>x</emma:literal>
                </emma:interpretation>
                <emma:interpretation id="interp2" emma:lang="en-AU" emma:confidence="0">
                  <emma:literal>+</emma:literal>
                </emma:interpretation>
                <emma:interpretation id="interp3" emma:lang="en-AU" emma:confidence="0">
                  <emma:literal>D</emma:literal>
                </emma:interpretation>
                <emma:interpretation id="interp4" emma:lang="en-AU" emma:confidence="0">
                  <emma:literal>rl</emma:literal>
                </emma:interpretation>
              </emma:one-of>
            </emma:emma>
          </inkml:annotationXML>
          <inkml:trace contextRef="#ctx0" brushRef="#br0">7977 3740 1036,'0'0'46,"0"0"10,0 0-45,0 0-11,0 0 0,0 0 0,0 0 241,0 0 47,0 0 8,0 0 3,0 0-120,0 0-24,-5 9-5,-4-1-1,-5 0-105,10 0-22,-5 4-4,4 4-1,-9 0-5,1 1-2,-1 7 0,-4 4 0,0-3-26,4 3-6,-4 0-1,4 1 0,-4 3-197,9-12-39</inkml:trace>
          <inkml:trace contextRef="#ctx0" brushRef="#br0" timeOffset="-246.33">7726 3826 518,'0'0'46,"0"0"-37,0 0-9,0 0 0,0 0 277,0 0 54,0 0 10,0 0 3,0 0-167,0 0-33,0 0-6,0 0-2,0 0-41,5-5-9,-5 5-2,0 0 0,0 0-20,9-4-4,-9 4 0,0 0-1,9 0-20,5 0-4,-14 0-1,9 0 0,0 4-14,0-4-2,-9 0-1,14 5 0,-1-1-5,-4 0-2,0 4 0,5-4 0,-5 4-10,5 0 0,-1 0 9,-3 4-9,-1-4 0,4 0 0,6 5 0,-6-1 0,1-4 0,0 4 0,-1 0 0,-8-4-12,-1 4-18,1-4-4,4 0-1,0 1 0,-9-9-45,0 0-10,0 0-2</inkml:trace>
        </inkml:traceGroup>
      </inkml:traceGroup>
    </inkml:traceGroup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24T02:17:57.89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brush xml:id="br1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CE026A9-6C86-4F01-86BE-7DD0358A4438}" emma:medium="tactile" emma:mode="ink">
          <msink:context xmlns:msink="http://schemas.microsoft.com/ink/2010/main" type="writingRegion" rotatedBoundingBox="21119,5181 21057,18577 15981,18554 16043,5158"/>
        </emma:interpretation>
      </emma:emma>
    </inkml:annotationXML>
    <inkml:traceGroup>
      <inkml:annotationXML>
        <emma:emma xmlns:emma="http://www.w3.org/2003/04/emma" version="1.0">
          <emma:interpretation id="{B1CFC208-DC3A-446B-B682-96D4AF06A768}" emma:medium="tactile" emma:mode="ink">
            <msink:context xmlns:msink="http://schemas.microsoft.com/ink/2010/main" type="paragraph" rotatedBoundingBox="21119,5181 21057,18577 20620,18575 20682,51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1756F6-4215-453D-867E-9E5D6B231297}" emma:medium="tactile" emma:mode="ink">
              <msink:context xmlns:msink="http://schemas.microsoft.com/ink/2010/main" type="line" rotatedBoundingBox="21119,5181 21057,18577 20620,18575 20682,5179"/>
            </emma:interpretation>
          </emma:emma>
        </inkml:annotationXML>
        <inkml:traceGroup>
          <inkml:annotationXML>
            <emma:emma xmlns:emma="http://www.w3.org/2003/04/emma" version="1.0">
              <emma:interpretation id="{A3C706A9-D317-4AE8-8EE7-257F00A7B8E0}" emma:medium="tactile" emma:mode="ink">
                <msink:context xmlns:msink="http://schemas.microsoft.com/ink/2010/main" type="inkWord" rotatedBoundingBox="21119,5181 21117,5643 20680,5641 20682,5179">
                  <msink:destinationLink direction="with" ref="{28A0D886-7B2F-4D08-9FE2-3FA8645EF3E6}"/>
                </msink:context>
              </emma:interpretation>
              <emma:one-of disjunction-type="recognition" id="oneOf0">
                <emma:interpretation id="interp0" emma:lang="en-AU" emma:confidence="0">
                  <emma:literal>E</emma:literal>
                </emma:interpretation>
                <emma:interpretation id="interp1" emma:lang="en-AU" emma:confidence="0">
                  <emma:literal>t</emma:literal>
                </emma:interpretation>
                <emma:interpretation id="interp2" emma:lang="en-AU" emma:confidence="0">
                  <emma:literal>[</emma:literal>
                </emma:interpretation>
                <emma:interpretation id="interp3" emma:lang="en-AU" emma:confidence="0">
                  <emma:literal>#</emma:literal>
                </emma:interpretation>
                <emma:interpretation id="interp4" emma:lang="en-AU" emma:confidence="0">
                  <emma:literal>5</emma:literal>
                </emma:interpretation>
              </emma:one-of>
            </emma:emma>
          </inkml:annotationXML>
          <inkml:trace contextRef="#ctx0" brushRef="#br0">4512-65 1105,'0'0'48,"0"0"12,0 0-48,0 0-12,0 0 0,0 0 0,0 0 85,0 0 15,4 8 4,-4-8 0,0 0-13,0 0-3,0 0 0,5 13 0,-1 3-39,1 0-8,-5 0-1,0 0-1,5-3-15,-5 3-2,0 4-1,0 0 0,4 1-10,-4-1-3,0 4 0,0 0 0,0 1-8,-4-1 0,-6 0 0,10 1-11,0-1-40,-4 4-8,4-3-1,0-1-504,-5-4-101</inkml:trace>
          <inkml:trace contextRef="#ctx0" brushRef="#br0" timeOffset="-390.62">4680 110 666,'0'0'29,"0"0"7,0 0-36,0 0 0,0 0 0,0 0 0,-9-5 16,0 1-3,0 0-1,4 0 0,5 4-12,-9-4 8,0 0-8,5 0 0,4 4 0,0 0 0,-9-4 0,-1 0-208,6 0-47</inkml:trace>
          <inkml:trace contextRef="#ctx0" brushRef="#br0" timeOffset="627.78">4503 1005 1062,'0'0'47,"0"0"9,0 0-44,4 12-12,-4-4 0,0 0 0,5 0 111,-5 0 20,4 0 4,1 0 1,-5 1-43,4 3-8,-8-4-1,4 0-1,4 4-43,1 0-8,0 0-1,-5 5-1,0-5-30,4 4 0,-4-4 0,0 4 0,0 0 10,0 5-10,0-5 10,-4 8-10,-1-3-50,0 3-16,5 0-3,0-4-739</inkml:trace>
        </inkml:traceGroup>
        <inkml:traceGroup>
          <inkml:annotationXML>
            <emma:emma xmlns:emma="http://www.w3.org/2003/04/emma" version="1.0">
              <emma:interpretation id="{8C414D27-32DC-4974-8D42-27E108227D0E}" emma:medium="tactile" emma:mode="ink">
                <msink:context xmlns:msink="http://schemas.microsoft.com/ink/2010/main" type="inkWord" rotatedBoundingBox="20979,6251 20977,6623 20940,6622 20942,6250"/>
              </emma:interpretation>
              <emma:one-of disjunction-type="recognition" id="oneOf1">
                <emma:interpretation id="interp5" emma:lang="en-AU" emma:confidence="0">
                  <emma:literal>-</emma:literal>
                </emma:interpretation>
                <emma:interpretation id="interp6" emma:lang="en-AU" emma:confidence="0">
                  <emma:literal>_</emma:literal>
                </emma:interpretation>
                <emma:interpretation id="interp7" emma:lang="en-AU" emma:confidence="0">
                  <emma:literal>~</emma:literal>
                </emma:interpretation>
                <emma:interpretation id="interp8" emma:lang="en-AU" emma:confidence="0">
                  <emma:literal>=</emma:literal>
                </emma:interpretation>
                <emma:interpretation id="interp9" emma:lang="en-AU" emma:confidence="0">
                  <emma:literal>.</emma:literal>
                </emma:interpretation>
              </emma:one-of>
            </emma:emma>
          </inkml:annotationXML>
          <inkml:trace contextRef="#ctx0" brushRef="#br0" timeOffset="1320.54">4516 2135 691,'0'0'61,"0"8"-49,0 4-12,0-4 0,0-8 131,5 12 23,-5 0 5,0 5 1,0-1-40,0 0-7,0 4-1,0 5-1,0-1-65,0 0-13,0 5-2,0-5-1,4 0-13,-4 5-2,0-1-1,0-4 0,0 1-2,0-1 0,0 4 0,0-4 0,0 5-12,5-1 0,-10-3-9,5-1 9,0-4-136,0-4-20,0 17-5,5-13-1</inkml:trace>
        </inkml:traceGroup>
        <inkml:traceGroup>
          <inkml:annotationXML>
            <emma:emma xmlns:emma="http://www.w3.org/2003/04/emma" version="1.0">
              <emma:interpretation id="{F8069DFF-C143-4F43-A720-9D183386CC8A}" emma:medium="tactile" emma:mode="ink">
                <msink:context xmlns:msink="http://schemas.microsoft.com/ink/2010/main" type="inkWord" rotatedBoundingBox="20971,7381 20969,8029 20952,8028 20955,7381"/>
              </emma:interpretation>
              <emma:one-of disjunction-type="recognition" id="oneOf2">
                <emma:interpretation id="interp10" emma:lang="en-AU" emma:confidence="0">
                  <emma:literal>-</emma:literal>
                </emma:interpretation>
                <emma:interpretation id="interp11" emma:lang="en-AU" emma:confidence="0">
                  <emma:literal>_</emma:literal>
                </emma:interpretation>
                <emma:interpretation id="interp12" emma:lang="en-AU" emma:confidence="0">
                  <emma:literal>.</emma:literal>
                </emma:interpretation>
                <emma:interpretation id="interp13" emma:lang="en-AU" emma:confidence="0">
                  <emma:literal>=</emma:literal>
                </emma:interpretation>
                <emma:interpretation id="interp14" emma:lang="en-AU" emma:confidence="0">
                  <emma:literal>~</emma:literal>
                </emma:interpretation>
              </emma:one-of>
            </emma:emma>
          </inkml:annotationXML>
          <inkml:trace contextRef="#ctx0" brushRef="#br0" timeOffset="1872.5">4521 3439 1206,'0'0'53,"0"0"11,0 0-51,0 0-13,0 0 0,0 0 0,0 0 68,0 0 10,0 0 2,-5 8 1,1 0-13,-1 4-4,5 1 0,0 3 0,0 0-43,0 4-9,-4 1-1,4 7-1,0-4-10,0 5-14,0-5 3,0 0 1,0 0 10,0 5 0,0-1 0,4-4 0,-4 5 0,0-1 0,0 1 0,0 7 0,5 0-104,-1-3-20,-4 24-3,5-17-1</inkml:trace>
        </inkml:traceGroup>
        <inkml:traceGroup>
          <inkml:annotationXML>
            <emma:emma xmlns:emma="http://www.w3.org/2003/04/emma" version="1.0">
              <emma:interpretation id="{8DB49514-386F-4154-B8FA-54DD09BAB44F}" emma:medium="tactile" emma:mode="ink">
                <msink:context xmlns:msink="http://schemas.microsoft.com/ink/2010/main" type="inkWord" rotatedBoundingBox="20962,8685 20960,9320 20939,9320 20942,8684"/>
              </emma:interpretation>
              <emma:one-of disjunction-type="recognition" id="oneOf3">
                <emma:interpretation id="interp15" emma:lang="en-AU" emma:confidence="0">
                  <emma:literal>_</emma:literal>
                </emma:interpretation>
                <emma:interpretation id="interp16" emma:lang="en-AU" emma:confidence="0">
                  <emma:literal>-</emma:literal>
                </emma:interpretation>
                <emma:interpretation id="interp17" emma:lang="en-AU" emma:confidence="0">
                  <emma:literal>.</emma:literal>
                </emma:interpretation>
                <emma:interpretation id="interp18" emma:lang="en-AU" emma:confidence="0">
                  <emma:literal>=</emma:literal>
                </emma:interpretation>
                <emma:interpretation id="interp19" emma:lang="en-AU" emma:confidence="0">
                  <emma:literal>~</emma:literal>
                </emma:interpretation>
              </emma:one-of>
            </emma:emma>
          </inkml:annotationXML>
          <inkml:trace contextRef="#ctx0" brushRef="#br0" timeOffset="2414.57">4507 5266 460,'0'32'41,"0"-7"-33,5-13-8,-1-12 0,-4 0 212,0-8 40,0 4 8,0 0 1,5 4-137,-5 0-27,0 0-5,0 0-2,4 4-31,-4-4-7,5 8 0,0 8-1,-5 0-30,4 0-5,-4 5-2,0-1 0,5 4-14,-5 0 0,-5 1 0,5 3 0,5-8-20,-5 5-6,-5 3-2,5 0 0,0-7-58,0 3-12,0-4-2,-4 0-627</inkml:trace>
        </inkml:traceGroup>
        <inkml:traceGroup>
          <inkml:annotationXML>
            <emma:emma xmlns:emma="http://www.w3.org/2003/04/emma" version="1.0">
              <emma:interpretation id="{63818F75-41A6-4B44-881C-3D3A20C1C205}" emma:medium="tactile" emma:mode="ink">
                <msink:context xmlns:msink="http://schemas.microsoft.com/ink/2010/main" type="inkWord" rotatedBoundingBox="20984,10512 20982,10953 20943,10952 20946,10512"/>
              </emma:interpretation>
              <emma:one-of disjunction-type="recognition" id="oneOf4">
                <emma:interpretation id="interp20" emma:lang="en-AU" emma:confidence="0">
                  <emma:literal>-</emma:literal>
                </emma:interpretation>
                <emma:interpretation id="interp21" emma:lang="en-AU" emma:confidence="0">
                  <emma:literal>_</emma:literal>
                </emma:interpretation>
                <emma:interpretation id="interp22" emma:lang="en-AU" emma:confidence="0">
                  <emma:literal>~</emma:literal>
                </emma:interpretation>
                <emma:interpretation id="interp23" emma:lang="en-AU" emma:confidence="0">
                  <emma:literal>r</emma:literal>
                </emma:interpretation>
                <emma:interpretation id="interp24" emma:lang="en-AU" emma:confidence="0">
                  <emma:literal>+</emma:literal>
                </emma:interpretation>
              </emma:one-of>
            </emma:emma>
          </inkml:annotationXML>
          <inkml:trace contextRef="#ctx0" brushRef="#br0" timeOffset="2896.03">4516 6461 982,'-9'81'44,"5"-65"8,4-16-41,0 0-11,0 0 0,0 0 0,0 0 74,0 0 13,0 0 2,0 8 1,-9 0-38,9 4-8,0-12-2,-5 13 0,5 3-25,0 0-5,0 0 0,0 0-1,5 1-11,-5-1 0,0 0 0,0 4 0,4 1 0,1 3 0,-5-4 0,4-4 0,-4-4-49,5 5-12,-1 3-3,1 0 0,-10 0 0,5 5 0,5-9 0,-5 4-435</inkml:trace>
        </inkml:traceGroup>
        <inkml:traceGroup>
          <inkml:annotationXML>
            <emma:emma xmlns:emma="http://www.w3.org/2003/04/emma" version="1.0">
              <emma:interpretation id="{4F29E715-C033-4844-B182-B4BA79136E3E}" emma:medium="tactile" emma:mode="ink">
                <msink:context xmlns:msink="http://schemas.microsoft.com/ink/2010/main" type="inkWord" rotatedBoundingBox="20962,11707 20960,12209 20926,12208 20928,11706"/>
              </emma:interpretation>
              <emma:one-of disjunction-type="recognition" id="oneOf5">
                <emma:interpretation id="interp25" emma:lang="en-AU" emma:confidence="0">
                  <emma:literal>-</emma:literal>
                </emma:interpretation>
                <emma:interpretation id="interp26" emma:lang="en-AU" emma:confidence="0">
                  <emma:literal>_</emma:literal>
                </emma:interpretation>
                <emma:interpretation id="interp27" emma:lang="en-AU" emma:confidence="0">
                  <emma:literal>~</emma:literal>
                </emma:interpretation>
                <emma:interpretation id="interp28" emma:lang="en-AU" emma:confidence="0">
                  <emma:literal>.</emma:literal>
                </emma:interpretation>
                <emma:interpretation id="interp29" emma:lang="en-AU" emma:confidence="0">
                  <emma:literal>+</emma:literal>
                </emma:interpretation>
              </emma:one-of>
            </emma:emma>
          </inkml:annotationXML>
          <inkml:trace contextRef="#ctx0" brushRef="#br0" timeOffset="3409.1">4498 7834 1036,'-9'28'46,"9"-24"10,0-4-45,0 0-11,0 4 0,0 5 0,5-1 104,-5 4 20,0-8 3,0 8 1,0 0-67,0 0-13,-5 5-2,5-5-1,0 4-26,0 0-6,0 0-1,0 0 0,0 5-12,0-5 8,0 4-8,0-4 0,0 1 0,0 3-8,0 0-1,0-4 0,0 13-36,0-5-7,0-8-2,0 13 0,0-1-65,0 0-13,-4 33-2,-1-25-1</inkml:trace>
        </inkml:traceGroup>
        <inkml:traceGroup>
          <inkml:annotationXML>
            <emma:emma xmlns:emma="http://www.w3.org/2003/04/emma" version="1.0">
              <emma:interpretation id="{4CF9BA67-0686-45E4-8745-31FDFEC15205}" emma:medium="tactile" emma:mode="ink">
                <msink:context xmlns:msink="http://schemas.microsoft.com/ink/2010/main" type="inkWord" rotatedBoundingBox="20937,13080 20934,13675 20919,13675 20921,13079"/>
              </emma:interpretation>
              <emma:one-of disjunction-type="recognition" id="oneOf6">
                <emma:interpretation id="interp30" emma:lang="en-AU" emma:confidence="0">
                  <emma:literal>_</emma:literal>
                </emma:interpretation>
                <emma:interpretation id="interp31" emma:lang="en-AU" emma:confidence="0">
                  <emma:literal>-</emma:literal>
                </emma:interpretation>
                <emma:interpretation id="interp32" emma:lang="en-AU" emma:confidence="0">
                  <emma:literal>.</emma:literal>
                </emma:interpretation>
                <emma:interpretation id="interp33" emma:lang="en-AU" emma:confidence="0">
                  <emma:literal>=</emma:literal>
                </emma:interpretation>
                <emma:interpretation id="interp34" emma:lang="en-AU" emma:confidence="0">
                  <emma:literal>~</emma:literal>
                </emma:interpretation>
              </emma:one-of>
            </emma:emma>
          </inkml:annotationXML>
          <inkml:trace contextRef="#ctx0" brushRef="#br0" timeOffset="3868.58">4448 9219 1288,'0'0'57,"0"0"12,0 0-55,0 0-14,0 0 0,0 0 0,0 0 84,0 8 15,0 1 2,-4-1 1,4 8-55,-5-4-11,5 0-3,0 4 0,0 1-33,0 3-14,5 0 1,-5-4 0,0 4 26,0-3 6,4 3 1,-4-4 0,0 4-38,5-3-7,-5-1-2,0 0 0,0 0-49,0 0-9,4 1-3</inkml:trace>
        </inkml:traceGroup>
        <inkml:traceGroup>
          <inkml:annotationXML>
            <emma:emma xmlns:emma="http://www.w3.org/2003/04/emma" version="1.0">
              <emma:interpretation id="{5DD4ED91-1190-45A0-9191-CFA4FECED767}" emma:medium="tactile" emma:mode="ink">
                <msink:context xmlns:msink="http://schemas.microsoft.com/ink/2010/main" type="inkWord" rotatedBoundingBox="20897,14465 20896,14809 20876,14809 20878,14464"/>
              </emma:interpretation>
              <emma:one-of disjunction-type="recognition" id="oneOf7">
                <emma:interpretation id="interp35" emma:lang="en-AU" emma:confidence="0">
                  <emma:literal>-</emma:literal>
                </emma:interpretation>
                <emma:interpretation id="interp36" emma:lang="en-AU" emma:confidence="0">
                  <emma:literal>_</emma:literal>
                </emma:interpretation>
                <emma:interpretation id="interp37" emma:lang="en-AU" emma:confidence="0">
                  <emma:literal>~</emma:literal>
                </emma:interpretation>
                <emma:interpretation id="interp38" emma:lang="en-AU" emma:confidence="0">
                  <emma:literal>.</emma:literal>
                </emma:interpretation>
                <emma:interpretation id="interp39" emma:lang="en-AU" emma:confidence="0">
                  <emma:literal>=</emma:literal>
                </emma:interpretation>
              </emma:one-of>
            </emma:emma>
          </inkml:annotationXML>
          <inkml:trace contextRef="#ctx0" brushRef="#br0" timeOffset="4372.78">4430 10313 345,'0'8'31,"0"-4"-31,0 4 0,0 4 0,-5 1 165,5 3 27,0-4 6,0 4 1,0-4-102,0 4-20,0-3-4,0 3-1,5 0-39,-5 0-8,0 4-1,0-3-1,0-5-8,0 4-2,4 0 0,-4 0 0,0 5 0,0-1 0,0-4 0,-4 4 0,4-3-13,0-1 0,0-4 0,0 4 0,-5 4-18,5 5-6,0-5-2,5 0 0,-5-4-10,0 1-3,0 3 0,0-4-353,0 0-72</inkml:trace>
        </inkml:traceGroup>
        <inkml:traceGroup>
          <inkml:annotationXML>
            <emma:emma xmlns:emma="http://www.w3.org/2003/04/emma" version="1.0">
              <emma:interpretation id="{B50AB0C7-DA5C-4D4F-B064-D562847A8A48}" emma:medium="tactile" emma:mode="ink">
                <msink:context xmlns:msink="http://schemas.microsoft.com/ink/2010/main" type="inkWord" rotatedBoundingBox="20874,15559 20871,16142 20861,16141 20864,15558"/>
              </emma:interpretation>
              <emma:one-of disjunction-type="recognition" id="oneOf8">
                <emma:interpretation id="interp40" emma:lang="en-AU" emma:confidence="0">
                  <emma:literal>-</emma:literal>
                </emma:interpretation>
                <emma:interpretation id="interp41" emma:lang="en-AU" emma:confidence="0">
                  <emma:literal>_</emma:literal>
                </emma:interpretation>
                <emma:interpretation id="interp42" emma:lang="en-AU" emma:confidence="0">
                  <emma:literal>.</emma:literal>
                </emma:interpretation>
                <emma:interpretation id="interp43" emma:lang="en-AU" emma:confidence="0">
                  <emma:literal>=</emma:literal>
                </emma:interpretation>
                <emma:interpretation id="interp44" emma:lang="en-AU" emma:confidence="0">
                  <emma:literal>~</emma:literal>
                </emma:interpretation>
              </emma:one-of>
            </emma:emma>
          </inkml:annotationXML>
          <inkml:trace contextRef="#ctx0" brushRef="#br0" timeOffset="4809.96">4448 11593 403,'0'0'17,"0"-8"5,5 4-22,-5 4 0,0 0 0,0 0 0,0 16 299,4 4 55,-4 1 11,0-1 3,0-4-236,0 4-46,0-4-10,0 1-1,0 7-50,0 0-9,0-4-3,5 1 0,-5-5-13,4 4 8,-4 0-8,0 1 0,0-1 0,0 0 0,0 0 0,5 1 0,-5-1-20,4-4 0,-4 4 0,0 1 0,0-1-35,0 0-7,-4-4-2,4 5-480,0-1-97</inkml:trace>
        </inkml:traceGroup>
        <inkml:traceGroup>
          <inkml:annotationXML>
            <emma:emma xmlns:emma="http://www.w3.org/2003/04/emma" version="1.0">
              <emma:interpretation id="{331F8745-EE21-446F-90E2-202F2673036B}" emma:medium="tactile" emma:mode="ink">
                <msink:context xmlns:msink="http://schemas.microsoft.com/ink/2010/main" type="inkWord" rotatedBoundingBox="20916,16827 20913,17394 20884,17393 20887,16826"/>
              </emma:interpretation>
              <emma:one-of disjunction-type="recognition" id="oneOf9">
                <emma:interpretation id="interp45" emma:lang="en-AU" emma:confidence="0">
                  <emma:literal>-</emma:literal>
                </emma:interpretation>
                <emma:interpretation id="interp46" emma:lang="en-AU" emma:confidence="0">
                  <emma:literal>_</emma:literal>
                </emma:interpretation>
                <emma:interpretation id="interp47" emma:lang="en-AU" emma:confidence="0">
                  <emma:literal>~</emma:literal>
                </emma:interpretation>
                <emma:interpretation id="interp48" emma:lang="en-AU" emma:confidence="0">
                  <emma:literal>.</emma:literal>
                </emma:interpretation>
                <emma:interpretation id="interp49" emma:lang="en-AU" emma:confidence="0">
                  <emma:literal>r</emma:literal>
                </emma:interpretation>
              </emma:one-of>
            </emma:emma>
          </inkml:annotationXML>
          <inkml:trace contextRef="#ctx0" brushRef="#br0" timeOffset="5152.64">4425 12954 806,'-4'20'72,"4"-20"-58,0 8-14,0 4 0,0 1 174,4 3 32,-4-4 6,5 0 2,-5 4-80,0 1-16,4-1-3,1-4-1,-5 4-49,5 0-9,-1 0-3,1 1 0,-1-1-40,1 0-13,-5-4 8,4 4-8,-8-3 0,4-1 0,0 0 0,0 0 0,0 0-150,0-4-34,-5 9-6,-4-5-590</inkml:trace>
        </inkml:traceGroup>
        <inkml:traceGroup>
          <inkml:annotationXML>
            <emma:emma xmlns:emma="http://www.w3.org/2003/04/emma" version="1.0">
              <emma:interpretation id="{40886168-663B-438D-8576-C9870B4AFE7C}" emma:medium="tactile" emma:mode="ink">
                <msink:context xmlns:msink="http://schemas.microsoft.com/ink/2010/main" type="inkWord" rotatedBoundingBox="20906,18200 20904,18577 20858,18576 20860,18199">
                  <msink:destinationLink direction="with" ref="{55E96156-CC69-4132-B983-280A01F37209}"/>
                </msink:context>
              </emma:interpretation>
              <emma:one-of disjunction-type="recognition" id="oneOf10">
                <emma:interpretation id="interp50" emma:lang="en-AU" emma:confidence="0">
                  <emma:literal>-</emma:literal>
                </emma:interpretation>
                <emma:interpretation id="interp51" emma:lang="en-AU" emma:confidence="0">
                  <emma:literal>_</emma:literal>
                </emma:interpretation>
                <emma:interpretation id="interp52" emma:lang="en-AU" emma:confidence="0">
                  <emma:literal>~</emma:literal>
                </emma:interpretation>
                <emma:interpretation id="interp53" emma:lang="en-AU" emma:confidence="0">
                  <emma:literal>.</emma:literal>
                </emma:interpretation>
                <emma:interpretation id="interp54" emma:lang="en-AU" emma:confidence="0">
                  <emma:literal>=</emma:literal>
                </emma:interpretation>
              </emma:one-of>
            </emma:emma>
          </inkml:annotationXML>
          <inkml:trace contextRef="#ctx0" brushRef="#br1" timeOffset="57222.16">4243-12 806,'0'0'72,"0"0"-58,0 0-14,0 0 0,0 0 194,0 0 36,0 0 7,0 0 2,0 0-90,0 0-17,0 0-4,0 0-1,0 0-48,0 0-10,0 0-1,0 12-1,5-4-28,-5-8-6,4 12-1,1 0 0,-1-4-10,1 5-2,0-1-1,4 4 0,0 0-11,-5 0-8,10 5 12,-5-1-12,5 0 0,4 0 0,-4 0 0,-1 1 0,5-1-132,1 0-34</inkml:trace>
        </inkml:traceGroup>
      </inkml:traceGroup>
    </inkml:traceGroup>
    <inkml:traceGroup>
      <inkml:annotationXML>
        <emma:emma xmlns:emma="http://www.w3.org/2003/04/emma" version="1.0">
          <emma:interpretation id="{35878BB6-21CE-46AD-84DA-4FA2A745EEC8}" emma:medium="tactile" emma:mode="ink">
            <msink:context xmlns:msink="http://schemas.microsoft.com/ink/2010/main" type="paragraph" rotatedBoundingBox="16480,5245 16599,18219 16161,18223 16042,52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AFC4BA1-8245-4C6F-B4DC-763E707BD4F8}" emma:medium="tactile" emma:mode="ink">
              <msink:context xmlns:msink="http://schemas.microsoft.com/ink/2010/main" type="line" rotatedBoundingBox="16480,5245 16599,18219 16161,18223 16042,5249"/>
            </emma:interpretation>
          </emma:emma>
        </inkml:annotationXML>
        <inkml:traceGroup>
          <inkml:annotationXML>
            <emma:emma xmlns:emma="http://www.w3.org/2003/04/emma" version="1.0">
              <emma:interpretation id="{24431754-8216-4F76-AFDF-38707A10489C}" emma:medium="tactile" emma:mode="ink">
                <msink:context xmlns:msink="http://schemas.microsoft.com/ink/2010/main" type="inkWord" rotatedBoundingBox="16473,5245 16475,5495 16045,5499 16042,5249"/>
              </emma:interpretation>
              <emma:one-of disjunction-type="recognition" id="oneOf11">
                <emma:interpretation id="interp55" emma:lang="en-AU" emma:confidence="0">
                  <emma:literal>=</emma:literal>
                </emma:interpretation>
                <emma:interpretation id="interp56" emma:lang="en-AU" emma:confidence="0">
                  <emma:literal>#</emma:literal>
                </emma:interpretation>
                <emma:interpretation id="interp57" emma:lang="en-AU" emma:confidence="0">
                  <emma:literal>F</emma:literal>
                </emma:interpretation>
                <emma:interpretation id="interp58" emma:lang="en-AU" emma:confidence="0">
                  <emma:literal>z</emma:literal>
                </emma:interpretation>
                <emma:interpretation id="interp59" emma:lang="en-AU" emma:confidence="0">
                  <emma:literal>Z</emma:literal>
                </emma:interpretation>
              </emma:one-of>
            </emma:emma>
          </inkml:annotationXML>
          <inkml:trace contextRef="#ctx0" brushRef="#br0" timeOffset="-48179.18">0 0 460,'0'0'41,"0"0"-33,0 0-8,0 0 0,0 0 158,0 0 30,0 0 5,0 0 2,0 0-84,5 8-17,-1 4-3,1 1-1,-5-1-47,0 0-10,0-12-1,0 12-1,4 0-21,-4 0-10,5 0 10,-5 1-10,4-5 0,-4 0 0,5 0 0,-5 4 0,0 0-10,0 0-8,0 1-2,4-5-447,-8 4-89</inkml:trace>
          <inkml:trace contextRef="#ctx0" brushRef="#br1" timeOffset="51899.08">-396 16 1321,'0'0'58,"0"0"13,0 0-57,0 0-14,0 0 0,9 4 0,-4 0 136,4 0 24,-9-4 4,4 4 2,10 0-51,0 4-11,-5-3-1,0 3-1,4-4-40,6 8-8,-6-4-2,1 4 0,4 0-28,-4 0-7,4 5-1,0-5 0,-4 4-16,4 4 0,-4-8 0,4 4 0,0-3-70,-4 3-18,-1-4-3</inkml:trace>
        </inkml:traceGroup>
        <inkml:traceGroup>
          <inkml:annotationXML>
            <emma:emma xmlns:emma="http://www.w3.org/2003/04/emma" version="1.0">
              <emma:interpretation id="{D30C8BA3-207E-443D-AC48-A61B3C4E0C16}" emma:medium="tactile" emma:mode="ink">
                <msink:context xmlns:msink="http://schemas.microsoft.com/ink/2010/main" type="inkWord" rotatedBoundingBox="16468,5958 16471,6274 16455,6275 16452,5959"/>
              </emma:interpretation>
              <emma:one-of disjunction-type="recognition" id="oneOf12">
                <emma:interpretation id="interp60" emma:lang="en-AU" emma:confidence="0">
                  <emma:literal>-</emma:literal>
                </emma:interpretation>
                <emma:interpretation id="interp61" emma:lang="en-AU" emma:confidence="0">
                  <emma:literal>_</emma:literal>
                </emma:interpretation>
                <emma:interpretation id="interp62" emma:lang="en-AU" emma:confidence="0">
                  <emma:literal>.</emma:literal>
                </emma:interpretation>
                <emma:interpretation id="interp63" emma:lang="en-AU" emma:confidence="0">
                  <emma:literal>=</emma:literal>
                </emma:interpretation>
                <emma:interpretation id="interp64" emma:lang="en-AU" emma:confidence="0">
                  <emma:literal>~</emma:literal>
                </emma:interpretation>
              </emma:one-of>
            </emma:emma>
          </inkml:annotationXML>
          <inkml:trace contextRef="#ctx0" brushRef="#br0" timeOffset="-47728.46">14 713 460,'0'0'20,"0"0"5,0 0-25,0 0 0,0 0 0,0 8 0,0-8 179,4 8 30,-4 0 7,0 5 0,0 7-130,0-4-26,0 0-6,0 0-1,0 1-28,0-1-5,5 0-2,-5 4 0,0 1-18,0-1 0,4 0 8,-4 0-8,0-4-15,5 1-6,-5-5-2,0 4-623</inkml:trace>
        </inkml:traceGroup>
        <inkml:traceGroup>
          <inkml:annotationXML>
            <emma:emma xmlns:emma="http://www.w3.org/2003/04/emma" version="1.0">
              <emma:interpretation id="{8107E030-8501-40C8-B77F-88BD1305C018}" emma:medium="tactile" emma:mode="ink">
                <msink:context xmlns:msink="http://schemas.microsoft.com/ink/2010/main" type="inkWord" rotatedBoundingBox="16470,6635 16473,6942 16464,6943 16462,6636"/>
              </emma:interpretation>
              <emma:one-of disjunction-type="recognition" id="oneOf13">
                <emma:interpretation id="interp65" emma:lang="en-AU" emma:confidence="0">
                  <emma:literal>-</emma:literal>
                </emma:interpretation>
                <emma:interpretation id="interp66" emma:lang="en-AU" emma:confidence="0">
                  <emma:literal>_</emma:literal>
                </emma:interpretation>
                <emma:interpretation id="interp67" emma:lang="en-AU" emma:confidence="0">
                  <emma:literal>~</emma:literal>
                </emma:interpretation>
                <emma:interpretation id="interp68" emma:lang="en-AU" emma:confidence="0">
                  <emma:literal>.</emma:literal>
                </emma:interpretation>
                <emma:interpretation id="interp69" emma:lang="en-AU" emma:confidence="0">
                  <emma:literal>=</emma:literal>
                </emma:interpretation>
              </emma:one-of>
            </emma:emma>
          </inkml:annotationXML>
          <inkml:trace contextRef="#ctx0" brushRef="#br0" timeOffset="-46577.69">23 1390 882,'0'0'39,"0"0"8,0 0-38,0 0-9,4 8 0,-4-8 0,0 0 103,0 12 18,5-4 4,-5 4 1,0-4-34,0 4-6,0 4-2,0 1 0,0-1-44,0 0-10,0-4-2,0 4 0,0 1-18,0 3-10,0 0 10,0 0-10,0-3 0,0 3-13,0-4 1,0 8-757</inkml:trace>
        </inkml:traceGroup>
        <inkml:traceGroup>
          <inkml:annotationXML>
            <emma:emma xmlns:emma="http://www.w3.org/2003/04/emma" version="1.0">
              <emma:interpretation id="{14032DE4-A326-4BB8-9052-3AF09092C0F4}" emma:medium="tactile" emma:mode="ink">
                <msink:context xmlns:msink="http://schemas.microsoft.com/ink/2010/main" type="inkWord" rotatedBoundingBox="16487,7473 16492,7951 16483,7952 16479,7474"/>
              </emma:interpretation>
              <emma:one-of disjunction-type="recognition" id="oneOf14">
                <emma:interpretation id="interp70" emma:lang="en-AU" emma:confidence="0">
                  <emma:literal>-</emma:literal>
                </emma:interpretation>
                <emma:interpretation id="interp71" emma:lang="en-AU" emma:confidence="0">
                  <emma:literal>_</emma:literal>
                </emma:interpretation>
                <emma:interpretation id="interp72" emma:lang="en-AU" emma:confidence="0">
                  <emma:literal>~</emma:literal>
                </emma:interpretation>
                <emma:interpretation id="interp73" emma:lang="en-AU" emma:confidence="0">
                  <emma:literal>.</emma:literal>
                </emma:interpretation>
                <emma:interpretation id="interp74" emma:lang="en-AU" emma:confidence="0">
                  <emma:literal>=</emma:literal>
                </emma:interpretation>
              </emma:one-of>
            </emma:emma>
          </inkml:annotationXML>
          <inkml:trace contextRef="#ctx0" brushRef="#br0" timeOffset="-46084.41">41 2228 878,'0'0'39,"0"0"8,0 0-38,0 0-9,0 0 0,0 0 0,0 0 104,0 0 18,0 0 4,0 0 1,0 0-42,0 12-8,0-4-1,0 4-1,0 5-25,0-1-5,4 0-1,-4 4 0,5-4-25,-5 5-6,0-1-1,-5 4 0,10 5-12,-5-1 8,0 0-8,-5 5 0,5-5 0,0 0 0,0 5-8,0-5 8,0 5-76,5-5-8</inkml:trace>
        </inkml:traceGroup>
        <inkml:traceGroup>
          <inkml:annotationXML>
            <emma:emma xmlns:emma="http://www.w3.org/2003/04/emma" version="1.0">
              <emma:interpretation id="{758B048F-C509-4AA4-AC6E-83BC1A3911F2}" emma:medium="tactile" emma:mode="ink">
                <msink:context xmlns:msink="http://schemas.microsoft.com/ink/2010/main" type="inkWord" rotatedBoundingBox="16493,8571 16498,9021 16464,9021 16460,8572"/>
              </emma:interpretation>
              <emma:one-of disjunction-type="recognition" id="oneOf15">
                <emma:interpretation id="interp75" emma:lang="en-AU" emma:confidence="0">
                  <emma:literal>_</emma:literal>
                </emma:interpretation>
                <emma:interpretation id="interp76" emma:lang="en-AU" emma:confidence="0">
                  <emma:literal>-</emma:literal>
                </emma:interpretation>
                <emma:interpretation id="interp77" emma:lang="en-AU" emma:confidence="0">
                  <emma:literal>~</emma:literal>
                </emma:interpretation>
                <emma:interpretation id="interp78" emma:lang="en-AU" emma:confidence="0">
                  <emma:literal>.</emma:literal>
                </emma:interpretation>
                <emma:interpretation id="interp79" emma:lang="en-AU" emma:confidence="0">
                  <emma:literal>=</emma:literal>
                </emma:interpretation>
              </emma:one-of>
            </emma:emma>
          </inkml:annotationXML>
          <inkml:trace contextRef="#ctx0" brushRef="#br0" timeOffset="-45091.87">41 3326 1090,'0'0'24,"0"0"4,0 0 2,0 0 2,0 0-32,0 0 0,0 0 0,0 12 0,-5-4 90,1 4 12,4 0 2,-5 4 1,5 1-48,0 3-9,0 0-3,-4 9 0,4-1-28,4 4-5,-4-3-2,0-1 0,0-4-10,5 1 0,-5-1 0,4 0 0,1-4-31,-1 5-8,1-1-1,4-4-660</inkml:trace>
        </inkml:traceGroup>
        <inkml:traceGroup>
          <inkml:annotationXML>
            <emma:emma xmlns:emma="http://www.w3.org/2003/04/emma" version="1.0">
              <emma:interpretation id="{CF18A81A-0823-420A-BB44-F1C36DC1FC2A}" emma:medium="tactile" emma:mode="ink">
                <msink:context xmlns:msink="http://schemas.microsoft.com/ink/2010/main" type="inkWord" rotatedBoundingBox="16520,9632 16525,10138 16466,10139 16461,9633"/>
              </emma:interpretation>
              <emma:one-of disjunction-type="recognition" id="oneOf16">
                <emma:interpretation id="interp80" emma:lang="en-AU" emma:confidence="0">
                  <emma:literal>-</emma:literal>
                </emma:interpretation>
                <emma:interpretation id="interp81" emma:lang="en-AU" emma:confidence="0">
                  <emma:literal>_</emma:literal>
                </emma:interpretation>
                <emma:interpretation id="interp82" emma:lang="en-AU" emma:confidence="0">
                  <emma:literal>~</emma:literal>
                </emma:interpretation>
                <emma:interpretation id="interp83" emma:lang="en-AU" emma:confidence="0">
                  <emma:literal>.</emma:literal>
                </emma:interpretation>
                <emma:interpretation id="interp84" emma:lang="en-AU" emma:confidence="0">
                  <emma:literal>=</emma:literal>
                </emma:interpretation>
              </emma:one-of>
            </emma:emma>
          </inkml:annotationXML>
          <inkml:trace contextRef="#ctx0" brushRef="#br0" timeOffset="-44792.51">27 4387 518,'-4'16'46,"4"-4"-37,4-4-9,-4 5 0,0 3 143,5-4 26,-5 4 6,4 4 1,-4 1-54,5 3-10,-1 0-3,1 5 0,-5-1-65,5 4-14,-1 1-2,-4-1-1,5 9-15,-1-9-4,1 5 0,-1-5 0,5-4-8</inkml:trace>
        </inkml:traceGroup>
        <inkml:traceGroup>
          <inkml:annotationXML>
            <emma:emma xmlns:emma="http://www.w3.org/2003/04/emma" version="1.0">
              <emma:interpretation id="{F4398C01-5063-4031-A050-228F7A070E95}" emma:medium="tactile" emma:mode="ink">
                <msink:context xmlns:msink="http://schemas.microsoft.com/ink/2010/main" type="inkWord" rotatedBoundingBox="16433,10884 16437,11341 16417,11342 16413,10885"/>
              </emma:interpretation>
              <emma:one-of disjunction-type="recognition" id="oneOf17">
                <emma:interpretation id="interp85" emma:lang="en-AU" emma:confidence="0">
                  <emma:literal>-</emma:literal>
                </emma:interpretation>
                <emma:interpretation id="interp86" emma:lang="en-AU" emma:confidence="0">
                  <emma:literal>_</emma:literal>
                </emma:interpretation>
                <emma:interpretation id="interp87" emma:lang="en-AU" emma:confidence="0">
                  <emma:literal>~</emma:literal>
                </emma:interpretation>
                <emma:interpretation id="interp88" emma:lang="en-AU" emma:confidence="0">
                  <emma:literal>=</emma:literal>
                </emma:interpretation>
                <emma:interpretation id="interp89" emma:lang="en-AU" emma:confidence="0">
                  <emma:literal>.</emma:literal>
                </emma:interpretation>
              </emma:one-of>
            </emma:emma>
          </inkml:annotationXML>
          <inkml:trace contextRef="#ctx0" brushRef="#br0" timeOffset="-43995.25">-9 5639 230,'0'24'20,"4"0"-20,-4-12 0,-4-4 0,4-8 180,0 9 32,0 3 7,-5 0 1,5 4-124,-4 0-24,4 5-4,0-5-2,-5-8-36,5 12-7,0 8-2,0 5 0,5-5-21,-5 1 9,4-1-9,1 0 0,-1 1 0,-4-1-19,0 0 3</inkml:trace>
        </inkml:traceGroup>
        <inkml:traceGroup>
          <inkml:annotationXML>
            <emma:emma xmlns:emma="http://www.w3.org/2003/04/emma" version="1.0">
              <emma:interpretation id="{9D9A61E1-B366-404A-9A97-464E1E2528B2}" emma:medium="tactile" emma:mode="ink">
                <msink:context xmlns:msink="http://schemas.microsoft.com/ink/2010/main" type="inkWord" rotatedBoundingBox="16444,11933 16447,12346 16430,12346 16426,11934"/>
              </emma:interpretation>
              <emma:one-of disjunction-type="recognition" id="oneOf18">
                <emma:interpretation id="interp90" emma:lang="en-AU" emma:confidence="0">
                  <emma:literal>-</emma:literal>
                </emma:interpretation>
                <emma:interpretation id="interp91" emma:lang="en-AU" emma:confidence="0">
                  <emma:literal>_</emma:literal>
                </emma:interpretation>
                <emma:interpretation id="interp92" emma:lang="en-AU" emma:confidence="0">
                  <emma:literal>.</emma:literal>
                </emma:interpretation>
                <emma:interpretation id="interp93" emma:lang="en-AU" emma:confidence="0">
                  <emma:literal>~</emma:literal>
                </emma:interpretation>
                <emma:interpretation id="interp94" emma:lang="en-AU" emma:confidence="0">
                  <emma:literal>=</emma:literal>
                </emma:interpretation>
              </emma:one-of>
            </emma:emma>
          </inkml:annotationXML>
          <inkml:trace contextRef="#ctx0" brushRef="#br0" timeOffset="-43500.51">5 6688 1011,'0'0'44,"0"0"11,0 0-44,0 0-11,0 8 0,0 0 0,0-8 116,0 12 20,-5 0 5,5 0 1,0 1-67,-5 3-14,5-4-2,0 4-1,0 0-35,-4 0-7,4 1-2,0 3 0,0 4-14,0 5 8,0 3-8,0-4 0,0-3-16,0 3-8,0 4-3,0 5-743</inkml:trace>
        </inkml:traceGroup>
        <inkml:traceGroup>
          <inkml:annotationXML>
            <emma:emma xmlns:emma="http://www.w3.org/2003/04/emma" version="1.0">
              <emma:interpretation id="{27DCE682-F64C-48D0-9B52-595BAC94CB43}" emma:medium="tactile" emma:mode="ink">
                <msink:context xmlns:msink="http://schemas.microsoft.com/ink/2010/main" type="inkWord" rotatedBoundingBox="16478,13318 16484,13905 16467,13906 16462,13319"/>
              </emma:interpretation>
              <emma:one-of disjunction-type="recognition" id="oneOf19">
                <emma:interpretation id="interp95" emma:lang="en-AU" emma:confidence="0">
                  <emma:literal>-</emma:literal>
                </emma:interpretation>
                <emma:interpretation id="interp96" emma:lang="en-AU" emma:confidence="0">
                  <emma:literal>_</emma:literal>
                </emma:interpretation>
                <emma:interpretation id="interp97" emma:lang="en-AU" emma:confidence="0">
                  <emma:literal>.</emma:literal>
                </emma:interpretation>
                <emma:interpretation id="interp98" emma:lang="en-AU" emma:confidence="0">
                  <emma:literal>=</emma:literal>
                </emma:interpretation>
                <emma:interpretation id="interp99" emma:lang="en-AU" emma:confidence="0">
                  <emma:literal>~</emma:literal>
                </emma:interpretation>
              </emma:one-of>
            </emma:emma>
          </inkml:annotationXML>
          <inkml:trace contextRef="#ctx0" brushRef="#br0" timeOffset="-42666.52">32 8073 576,'0'0'25,"0"0"6,0 0-31,0 12 0,0-12 0,0 12 0,0-4 181,0 9 31,0-5 5,0 4 2,0-4-126,0 4-25,-5 5-4,5-1-2,0 0-18,0 4-3,0 5-1,0-1 0,0-4-8,0 5-3,0-1 0,0 0 0,0-3-17,0-1-4,5 4-8,-5-3 12,4-1-12,1-4 0,-5-4-9,0 5 9,4-5-83,-4 4-10,0-8-3</inkml:trace>
        </inkml:traceGroup>
        <inkml:traceGroup>
          <inkml:annotationXML>
            <emma:emma xmlns:emma="http://www.w3.org/2003/04/emma" version="1.0">
              <emma:interpretation id="{65B9E15F-CA26-474A-9DC4-3299529230DC}" emma:medium="tactile" emma:mode="ink">
                <msink:context xmlns:msink="http://schemas.microsoft.com/ink/2010/main" type="inkWord" rotatedBoundingBox="16522,14436 16525,14740 16486,14741 16483,14437"/>
              </emma:interpretation>
              <emma:one-of disjunction-type="recognition" id="oneOf20">
                <emma:interpretation id="interp100" emma:lang="en-AU" emma:confidence="0">
                  <emma:literal>-</emma:literal>
                </emma:interpretation>
                <emma:interpretation id="interp101" emma:lang="en-AU" emma:confidence="0">
                  <emma:literal>_</emma:literal>
                </emma:interpretation>
                <emma:interpretation id="interp102" emma:lang="en-AU" emma:confidence="0">
                  <emma:literal>~</emma:literal>
                </emma:interpretation>
                <emma:interpretation id="interp103" emma:lang="en-AU" emma:confidence="0">
                  <emma:literal>.</emma:literal>
                </emma:interpretation>
                <emma:interpretation id="interp104" emma:lang="en-AU" emma:confidence="0">
                  <emma:literal>=</emma:literal>
                </emma:interpretation>
              </emma:one-of>
            </emma:emma>
          </inkml:annotationXML>
          <inkml:trace contextRef="#ctx0" brushRef="#br0" timeOffset="-42030.55">45 9191 1497,'0'0'32,"0"0"8,0 0 0,0 0 4,0 12-36,5-4-8,-5-8 0,5 12 0,-5-4 65,0 5 11,0-5 3,4 4 0,-4 4-54,0-4-10,0 4-3,5 1 0,-1-1-12,-4 0 8,0 4-8,5-4 0,-5 5 0,0-5-13,4 0 1,1 0 0,-5 1-63,4-1-12</inkml:trace>
        </inkml:traceGroup>
        <inkml:traceGroup>
          <inkml:annotationXML>
            <emma:emma xmlns:emma="http://www.w3.org/2003/04/emma" version="1.0">
              <emma:interpretation id="{F2571400-800A-4BEF-B29C-A06878A1E810}" emma:medium="tactile" emma:mode="ink">
                <msink:context xmlns:msink="http://schemas.microsoft.com/ink/2010/main" type="inkWord" rotatedBoundingBox="16539,15178 16543,15655 16499,15656 16494,15178"/>
              </emma:interpretation>
              <emma:one-of disjunction-type="recognition" id="oneOf21">
                <emma:interpretation id="interp105" emma:lang="en-AU" emma:confidence="0">
                  <emma:literal>-</emma:literal>
                </emma:interpretation>
                <emma:interpretation id="interp106" emma:lang="en-AU" emma:confidence="0">
                  <emma:literal>_</emma:literal>
                </emma:interpretation>
                <emma:interpretation id="interp107" emma:lang="en-AU" emma:confidence="0">
                  <emma:literal>~</emma:literal>
                </emma:interpretation>
                <emma:interpretation id="interp108" emma:lang="en-AU" emma:confidence="0">
                  <emma:literal>.</emma:literal>
                </emma:interpretation>
                <emma:interpretation id="interp109" emma:lang="en-AU" emma:confidence="0">
                  <emma:literal>c</emma:literal>
                </emma:interpretation>
              </emma:one-of>
            </emma:emma>
          </inkml:annotationXML>
          <inkml:trace contextRef="#ctx0" brushRef="#br0" timeOffset="-41507.21">100 9952 576,'0'-12'51,"0"4"-41,0 8-10,0 0 0,0 0 231,0 0 44,0 0 9,-4 4 1,-1 17-154,0-9-31,5-12-7,0 8-1,-4 12-52,-1-4-10,1-4-2,-1 5-1,5-1-18,-4 4-9,-1 4 10,5 1-10,0-5 0,0 4-13,0 1 1,0-1 0,0 4-20,0-4-4,5 1-1,-5-1 0,0-4-32,4 1-7,1-5 0,-1 4-434,-4-8-86</inkml:trace>
        </inkml:traceGroup>
        <inkml:traceGroup>
          <inkml:annotationXML>
            <emma:emma xmlns:emma="http://www.w3.org/2003/04/emma" version="1.0">
              <emma:interpretation id="{0FFFAD82-2B6D-4763-83B9-850062AA02B4}" emma:medium="tactile" emma:mode="ink">
                <msink:context xmlns:msink="http://schemas.microsoft.com/ink/2010/main" type="inkWord" rotatedBoundingBox="16503,16226 16507,16583 16473,16584 16470,16227"/>
              </emma:interpretation>
              <emma:one-of disjunction-type="recognition" id="oneOf22">
                <emma:interpretation id="interp110" emma:lang="en-AU" emma:confidence="0">
                  <emma:literal>-</emma:literal>
                </emma:interpretation>
                <emma:interpretation id="interp111" emma:lang="en-AU" emma:confidence="0">
                  <emma:literal>_</emma:literal>
                </emma:interpretation>
                <emma:interpretation id="interp112" emma:lang="en-AU" emma:confidence="0">
                  <emma:literal>~</emma:literal>
                </emma:interpretation>
                <emma:interpretation id="interp113" emma:lang="en-AU" emma:confidence="0">
                  <emma:literal>.</emma:literal>
                </emma:interpretation>
                <emma:interpretation id="interp114" emma:lang="en-AU" emma:confidence="0">
                  <emma:literal>=</emma:literal>
                </emma:interpretation>
              </emma:one-of>
            </emma:emma>
          </inkml:annotationXML>
          <inkml:trace contextRef="#ctx0" brushRef="#br0" timeOffset="-40591.86">36 10981 806,'0'4'72,"-4"0"-58,4 5-14,0-5 0,0 0 164,0 0 31,0 4 5,0 0 2,0-4-74,0 4-16,0 0-2,0 4-1,4-4-49,-4 5-9,0-1-3,5 4 0,-5-4-26,0 4-6,0-4 0,0 5-1,4-1-15,-4 0 0,5-4 0,0 4 0,-5-3-27,4 3-1,-4 4-1,0-8 0,5 4-66,-1 1-13,-4 3-2</inkml:trace>
        </inkml:traceGroup>
        <inkml:traceGroup>
          <inkml:annotationXML>
            <emma:emma xmlns:emma="http://www.w3.org/2003/04/emma" version="1.0">
              <emma:interpretation id="{BBF68EFB-7FB2-46A1-9E1F-D88C732A4EAC}" emma:medium="tactile" emma:mode="ink">
                <msink:context xmlns:msink="http://schemas.microsoft.com/ink/2010/main" type="inkWord" rotatedBoundingBox="16517,17077 16521,17495 16486,17495 16482,17078"/>
              </emma:interpretation>
              <emma:one-of disjunction-type="recognition" id="oneOf23">
                <emma:interpretation id="interp115" emma:lang="en-AU" emma:confidence="0">
                  <emma:literal>-</emma:literal>
                </emma:interpretation>
                <emma:interpretation id="interp116" emma:lang="en-AU" emma:confidence="0">
                  <emma:literal>_</emma:literal>
                </emma:interpretation>
                <emma:interpretation id="interp117" emma:lang="en-AU" emma:confidence="0">
                  <emma:literal>.</emma:literal>
                </emma:interpretation>
                <emma:interpretation id="interp118" emma:lang="en-AU" emma:confidence="0">
                  <emma:literal>~</emma:literal>
                </emma:interpretation>
                <emma:interpretation id="interp119" emma:lang="en-AU" emma:confidence="0">
                  <emma:literal>=</emma:literal>
                </emma:interpretation>
              </emma:one-of>
            </emma:emma>
          </inkml:annotationXML>
          <inkml:trace contextRef="#ctx0" brushRef="#br0" timeOffset="-40158.47">50 11832 748,'0'0'67,"0"0"-54,0 0-13,0 0 0,0 0 185,0 0 35,0 12 6,0 0 2,-5-4-88,5 4-18,0-3-3,0 3-1,0 4-59,0-4-12,0 4-3,0 1 0,5-1-28,-5 4-5,5 0-2,-5 0 0,4 1-9,-4-5 8,0 0-8,5 4 8,-1 1-18,-4-5-4,5 4-1,-1-4 0,-4 0-55,0 1-11,0-5-3,0 0-501,5 0-101</inkml:trace>
        </inkml:traceGroup>
        <inkml:traceGroup>
          <inkml:annotationXML>
            <emma:emma xmlns:emma="http://www.w3.org/2003/04/emma" version="1.0">
              <emma:interpretation id="{AA5D969D-0C48-4743-B103-25775C484CE8}" emma:medium="tactile" emma:mode="ink">
                <msink:context xmlns:msink="http://schemas.microsoft.com/ink/2010/main" type="inkWord" rotatedBoundingBox="16521,17863 16524,18220 16492,18220 16489,17864">
                  <msink:destinationLink direction="with" ref="{28A0D886-7B2F-4D08-9FE2-3FA8645EF3E6}"/>
                </msink:context>
              </emma:interpretation>
              <emma:one-of disjunction-type="recognition" id="oneOf24">
                <emma:interpretation id="interp120" emma:lang="en-AU" emma:confidence="0">
                  <emma:literal>_</emma:literal>
                </emma:interpretation>
                <emma:interpretation id="interp121" emma:lang="en-AU" emma:confidence="0">
                  <emma:literal>-</emma:literal>
                </emma:interpretation>
                <emma:interpretation id="interp122" emma:lang="en-AU" emma:confidence="0">
                  <emma:literal>.</emma:literal>
                </emma:interpretation>
                <emma:interpretation id="interp123" emma:lang="en-AU" emma:confidence="0">
                  <emma:literal>=</emma:literal>
                </emma:interpretation>
                <emma:interpretation id="interp124" emma:lang="en-AU" emma:confidence="0">
                  <emma:literal>~</emma:literal>
                </emma:interpretation>
              </emma:one-of>
            </emma:emma>
          </inkml:annotationXML>
          <inkml:trace contextRef="#ctx0" brushRef="#br0" timeOffset="-39740.61">50 12618 1504,'0'0'67,"0"0"13,0 0-64,5 12-16,-5-4 0,0 4 0,0 0 107,0 0 17,0 1 4,0 3 1,0 0-58,4 0-12,-8 0-3,4 1 0,4-1-28,-4 4-5,5-4-2,-5 5 0,0-9-21,4 8 8,1 0-8,-1-4 0,-4 1-21,0-1-9,5 0-2,-1 0-937</inkml:trace>
        </inkml:traceGroup>
      </inkml:traceGroup>
    </inkml:traceGroup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24T02:19:03.765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5E96156-CC69-4132-B983-280A01F37209}" emma:medium="tactile" emma:mode="ink">
          <msink:context xmlns:msink="http://schemas.microsoft.com/ink/2010/main" type="inkDrawing" rotatedBoundingBox="20474,17579 25033,5555 25932,5896 21373,17920" semanticType="callout" shapeName="Other">
            <msink:sourceLink direction="with" ref="{40886168-663B-438D-8576-C9870B4AFE7C}"/>
            <msink:sourceLink direction="with" ref="{E48B8634-F9A2-412A-87B6-3463CF3BF31B}"/>
          </msink:context>
        </emma:interpretation>
      </emma:emma>
    </inkml:annotationXML>
    <inkml:trace contextRef="#ctx0" brushRef="#br0">1 12233 900,'0'0'40,"0"0"8,0 0-39,0 0-9,0 0 0,-4-4 0,4-4 80,-5-4 13,5-1 3,0 1 1,-4 4-18,4-4-4,-5-8-1,5-4 0,-4 11-4,4-7-1,0-8 0,0 0 0,0 3-4,0-3-1,0 0 0,0 3 0,4 1-8,1 0-1,-5-5-1,4 5 0,-4-4-29,5 4-5,-5-1-2,4-3 0,1 4 22,-5-1 5,5-7 1,-1 4 0,1-1-46,-1 1-12,1 0 0,-1-5-1,1-3 13,-1 3 0,-4 1 12,5 4-12,0-1 16,-1 5-3,-4-4-1,0 4 0,5-5-12,-5 1 0,4 4-9,1 3 9,-5-7 14,0 4 9,4-1 1,-4 1 1,5 4 11,-5-4 3,4-1 0,-4 5 0,5 0-56,0 0-11,-1-1-3,1 1 0,-5 4 31,4-4 0,-4 4 0,5-5 0,-1 1 0,-4 4 10,0-4-10,5 0 8,-1-1-8,-4 5 0,0-4 0,5 0 0,-5-1 0,0 1 0,0 4 0,0-4 8,0-5 12,5 5 1,-5 0 1,4 4 0,-4 0-35,5-1-7,-5-3-2,0 4 0,0 0 22,0 0 0,4-1 0,-4 1 0,5 4 0,-5-4 0,0 4 0,4-4 0,-4 3 0,5-7 0,-5 8 0,0-4 0,0 0 0,4-1 0,-4-3 8,0 4-8,5 0 0,0 0 0,-5 0 0,4-1 0,-4 1 0,0-4 0,5 4 0,-5 0 8,0-5-8,0 5 8,4 0-8,1 0 8,-1 0-8,-4 3 10,9-3-10,-4 0 10,-5-4-10,4 4 12,1-1-12,0 1 12,-1 4-12,1-4 10,-1 0-10,1 0 10,-1-1-10,1 1 12,-1-4-12,6 4 12,-6 0-12,1 3-14,-1 1 3,1 4 1,4-8 18,-5 4 4,1 0 1,4-5 0,0 1-13,0 4-18,-4-4 4,4 0 1,-4 0 26,-5-1 6,0 1 1,4-4 0,5 4-20,0-4 0,0-1 8,0 5-8,-4 0 0,4 0 10,-4 0-10,-1 3 8,5-3-8,0 0 0,-4 4 0,0 0 0,-1 0 8,1 0-8,-1-1 8,1-3-8,-1 4 0,5 0 0,-9 0 8,5 0-8,0-1 0,-1-3 0,1 0 0,-1 0 8,-4 0-8,9 0 0,-4 3 0,4-3 0,-4 4 0,-1-4 0,1 4 0,-1-4 0,1 3 0,-1 1 8,1 0-8,-1 0 8,5 0-8,-9 4 0,5-4 9,0 4-9,-1-5 0,1 1 8,-5 0-8,4 0 0,1 0 0,-5 0 8,4 0-8,-4-1 0,5 1 0,-5-4 0,0 4 0,4 0 0,1 4 0,0 0 0,-5-5 0,4 5 0,-4-4 0,5 0 0,-1 0 0,-4 4 0,5-4 0,-5 0 0,4-1 0,1 1 0,-1-4 0,-4 4 0,5 4 0,4-4 8,-9-4-8,5-1 0,-1 5 0,1-4 0,-1 0 0,5 4 0,-4-5 0,0 5 0,-5 0 0,4-4 0,1 4 0,-1-4 8,-4 4-8,5-1 0,-1-3 0,1 4 0,-5 4 0,4-4 0,-4-4 0,5 4 8,0-1-8,-5 1 0,4-4 0,5 0 0,-4 4 0,-1-4 0,1-1 0,-1 5 0,-4 0 0,5-4 0,-5 4 0,9 0 0,-9-1 0,5 1 0,-1 0 0,1-4 0,-1 4 0,1-4 0,-5 4 0,4-5 0,1 1 0,-1 4 0,6-4 0,-6 0 0,5-1 0,-4 5 0,-1-8 0,1 4 0,-1-4 0,1 3 0,4 1 0,-4 0 0,4-4 0,-5 4 0,1 4 0,4-5 0,-4 1 0,-1 4 0,-4-4 0,5 4 0,-1-9 0,-4 9 0,5-4 0,4 4 0,-5 0 0,1-4 0,-1 3 0,1 1 0,0-4 0,-1 0 0,1 0 0,4 0 0,-5 3 0,1-3 0,-1 0 0,6 0 0,3 0 0,-4 0 0,0-1 0,1 1 0,-6 0 0,-4 0 0,5 4 0,-1-5 0,1 1 0,4 0 0,-5 4 0,1-4 0,0 4 8,-1-1-8,5 1 8,-4 0-8,-1 4 0,1-4 0,4 0 0,0 0 8,-4 4-8,-1-9 0,5 1 0,-4 4 0,-1 0 0,5 0 0,-4 0 0,4-1 0,0 1 0,-4 0 0,4 0 0,-5-4 0,1 4 0,0 0 0,4-1 0,-5 5 0,1-4 0,4 0 0,0-4 0,-4 4 0,-1 4 0,1-4 0,-1-1 0,1 5 8,-1-4-8,1 4-12,-1-4 4,1 4 0,4-4 8,-4 4 11,-1-1-3,1-3 0,-1 4-8,1 0 0,-1-4 0,1 4 0,-1 0 0,1-4 0,0 0 0,-1-1 0,1 5 0,-1-4 0,1 0 0,4 0 0,-5 4 0,1-4-11,0 4 3,-1-5 0,1 5 8,4-4 11,-5 4-3,1-4 0,-1 4-8,1 0 0,0-4 0,-1 4 0,1-1 0,4 1 0,-5-4 0,1 4 8,-1-4-8,1 4 0,0-4 0,4 4 0,-5-5 0,1 5-17,-1-4 4,1 4 1,-1-4 12,5 4 16,-9 0-3,5 0-1,0-4-12,-1 3-15,1-3 3,-1 4 1,5 0 20,-4-4 4,-5 4 1,9 0 0,-4 0-14,-1 4 0,1-4 8,-1 0-8,5-5 16,-4 5 0,-1-4 0,1 4 0,0 0-25,-1 0-5,-4 0-1,5 0 0,4 0 25,-5-1 5,5 5 1,-4-4 0,0 0-16,-5 4 0,4-4 0,1 0 0,-1 0 0,5 4 0,-4-4 0,4 0 0,-9 4 0,4-4 0,6-1 0,-6 5 0,1-8 0,-1 8 0,1-4 0,4 0 0,0 0 0,-4 0 0,-5 0 0,4 0 0,1 0 0,-1-1 0,5 1 0,-4 0 0,-5-4 0,4 4 0,6 0 0,-6 0 0,5 0 0,-4 0 0,-1 0 0,-4 8 0,5-13 0,-1 5 0,1 0 0,0 0 0,-1 0 0,1 0 0,-1-4 0,1 4 0,-1 0 0,-4 8-10,5-8 2,4-1 0,-5-3 8,6 4 0,-10 8 0,4-8 0,1-4 0,4 4 0,0 0 0,-5-4 0,1-1 0,0-3 0,4 8 0,-5 0 0,1-4 0,-1 4 0,-4-4 0,5 4 0,-1 0 9,1-1-9,0 1 12,-1 0-12,1-4 0,-1 4 0,1-4 0,-1 4 0,1 0 0,4-4 0,-4 3 0,-1 1 0,1-4 0,4 4 0,-5 0 0,1 0 0,-1 0 0,6 0 0,-6 0 0,1-4 0,4 3 0,-5-3 0,1 4 0,4 0 0,-5 0 0,6-4 0,-6 4 0,1 0 0,-1-4 0,1 3 0,4-3 0,-5 4 0,1-4 0,0 4 0,4-4 0,-5 0 0,5 0 0,-4-1 0,-1 1 0,6-4 0,-6 8 0,5-8 0,-4 4 0,-1-5 10,5 1-10,-4 4 0,4 0 0,-4-4 0,-1 4 0,1 0 10,-1 3-1,5 1 0,-4-4-9,4 0 0,-4 4-12,4-4 12,-5 0 0,5 0 0,0 3 0,-4-3 8,4-4-8,-4 4 0,8-4 0,-4 0 0,-4 3 0,4 1 0,0 0 0,5 0-11,-5 0 11,0 0 0,0 0 8,0-1-8,0 1 0,-4 4 0,4-4 0,-4 4 0,-1-4 0,1 4 8,-1-4-8,-4 0 0,9-1 0,-4 1 0,-1 4 0,1-4 0,4 0 0,-4 0 0,-1 0 0,5 3 0,-4-3 0,4 0 0,0 0 0,-4 4 0,-1-4 0,5 0 0,-4 0 0,4-1 8,0 1-8,-4 0 0,-1 4 0,1-4 0,-1 4 0,5-4 0,-4 4 0,4-1 0,-9-3 0,5 0 0,-1 4 0,5-4 0,-4 0 0,4 0 0,-5 4 0,6-1 0,-6-3 0,5 0 8,-4 0-8,4 0 0,-5 0 0,6 0 0,-10-1 0,9 1 0,-5 4 0,1-4 0,-1 4 0,1-4 8,-1 0-8,6 0 0,-6 3 0,1 1 0,-1-4 0,1 4 0,4 0 0,-5 0 8,1 0-8,0 0 0,-1 0 0,1 0 0,-1-5 0,1 5 0,-1-4 0,1 4 0,-1-4 0,1 4 0,-1 0 0,6 0 0,-6-4 0,1 3 8,-1 1-8,1 0 0,-1 0 0,1 0 0,-1-4 0,1 4 8,0 0-8,-5 8 0,4-8 0,1 0 0,-1-1 0,1 1 0,-1-4 0,1 4 8,-1 0-8,1-4 0,0 4 0,-1 0 0,1-4 0,-1 4 0,1-5 0,-1 5 0,1 0 0,-1 0 0,1-4 0,0 0 0,-1 4 0,1 0 8,-1 0-8,1-5 0,-5 9 0,4-8 0,1 0 0,-1 4 0,1 0 0,-5-4 0,4 4 0,6-5 8,-10 5-8,4-4 0,1 4 0,-1 0 8,5 0-8,-4-4 0,-1 0-8,1 4 8,0-5 0,-1 5 0,1 0 0,-1-4 0,-4 4 0,5-4 0,4 4 0,-5-4 0,-4 12 0,0-8 0,5-5 0,0 5 0,4-4 0,-5 4 0,-4 0 0,9-4 0,-4 0 0,-1 4 0,-4-5 0,5 5 11,0-4-11,-1 4 0,1-4 0,-1 4-11,-4-4 11,9 0 0,-4 8 8,-1-9-8,-4 13 0,5-8 0,-5-4 0,5 4-8,-5 0 8,0-4 0,4 4 0,1-4 0,-1 4 0,-4-5 8,5 5-8,-5-4 11,9 4-11,-9 0 0,4-4 0,-4 4 0,5-4 0,-1 4 0,-4-5 0,5 5 0,0-4 0,-1 0 0,1 0 0,-1 4 0,-4-4 0,0 4 0,5-5 0,-1 1 0,1 4 0,-1-4 0,-4 0 0,5 4 0,4 0 0,-9 8 0,5-12 0,-1 3 0,1 1 0,-1-4 0,1 0 0,-1 0 0,1 0 0,0 0 8,-1 0-8,1-1 0,-1 1 0,1-4 0,-1 4 0,1 0 0,-5 0 0,4-1 0,6-3 8,-6 4-8,1 4 0,4-4 0,-5 0 0,1 0 0,-1-1 0,1 1 0,-5 0 0,4 0 0,1 0 0,0 0 0,-1 0 0,5 0 0,-9-1 0,5 1 0,-1 0 0,1-4 0,-1 4 0,1-4 0,0 3 0,-1-3 0,5 0 0,-4 4 0,-1-4 0,5 0 0,-4-1 0,0 1 0,-5 0 0,4 0 0,1 0 0,-1-1 0,1 1 0,-1 0 0,1 4 0,-1-4 0,1 0 0,0-5 0,-1 5 0,5 0 0,-4 0 0,-1-5 0,1 1 0,-1 4 0,1 4 0,4-8 0,-4 3 0,-1-3 0,1 8 0,-1-8 0,1 4 0,-1 0 0,1-1 0,-1 5 0,6-8 0,-6 8 0,-4-4 0,9 3 0,-4-7 0,-1 0 0,1 4 0,4 0 0,-9-1 0,9 1 0,-4 0 0,-1 0 0,1-4 0,-1-1 0,1 5 0,-5-4 0,0 4 0,4-4 0,1 3 0,0-3-11,4 4 11,-9 0 0,4 4 8,1-5-8,-1 1 0,1-4 0,-1 4 0,-4 0 0,5-1 0,0 1 0,-1 0 0,-4 0 0,5 0 0,-5 0 0,0-1 0,4 5 0,1-4 0,-5-4 0,4 0 0,-4 3 0,5 5 0,-1-4 0,-4 0 0,0 0 0,5-1 0,-5 1 0,4-4 0,-4 8 0,0-4 0,0 0 0,0-5 0,0 5 0,0 0 0,5 0 0,0 0 0,-5-5 0,0 5 0,0-4 0,0 0 0,4 3 0,-8 5 0,4-4 0,4 0 0,1-4 0,-1-1 0,-4 1 0,0 0 0,0 0 0,0 0 0,0-1 0,0 5 0,0 0 0,0 0 0,-4-5 0,8 5 0,-4 0 0,-4 0 0,4 0 0,4 0 0,-4-1 0,0 1 0,0 0 0,0 4 0,0-4 0,5 4 0,-5-5 0,4 1 0,-4 0 0,5 4 0,-5-4 0,0-1 0,0 1-8,0 4 8,0-4 0,4 4 8,-8 0-8,-1-5 0,5 5 0,5 0 0,-5 0 0,0-4 0,0 0 0,0-1 0,0 5 0,0 0 0,0 4 0,0 8 0,0-12 0,0 0 0,0 0 0,0-5 0,0 5 0,0 0 0,0 0 0,0-4 0,0 0 0,0 4 0,0 3 0,4 1 0,-4-4 0,0 0 0,0 0 0,5 4 0,-5 0-8,0-4 8,0 4-12,-5-1 12,10 1-12,-5 0 12,5 0 0,-5 0 8,0 0-8,0 0 0,4 0 0,-4-4 0,0 4 0,0-1 0,0 1 0,0 8 0,0-8 0,-4 0 0,4 0 0,0 0 0,0 0 0,0 8 0,0-8 0,-5 4 0,5 4 0,0 0 0,0 0 0,0-8 0,0 8 0,0-8 0,0 8 0,-5-13 0,5 13 0,0-4 0,0 4 0,0 0 0,0 0-8,0-8 8,0 8 0,0 0 0,-4-8 0,-1 0 0,5 8 0,0 0 0,0 0 0,-4-8 0,4 8 0,0 0 0,0 0 0,0 0 0,0 0 0,-5-8 0,5 8 0,0 0 0,0 0 0,0 0 0,0 0 0,0-8 0,0 8 0,0 0 0,0 0 0,-9-4 0,9 4 0,0 0 0,0 0-8,-4 0 8,4 0 0,0 0 0,-10 8 0,1-4-9,0 4 9,5 0-10,-5 4 10,4-4-11,-4 4 11,4 1-12,1-1 12,-5 0-14,4 0 4,1 4 1,-1-4 0,1 0-3,-1 1-1,-4-1 0,9 0 0,-5 0-16,1 0-3,-1-4-1,5 4 0,-4-3-50,4-9-9,0 8-3,0-8 0,0 0-187,0 0-38</inkml:trace>
    <inkml:trace contextRef="#ctx0" brushRef="#br0" timeOffset="-4006.99">-194 12035 1432,'0'0'64,"0"0"12,0 0-60,0 0-16,0 0 0,0 0 0,0 0 96,0 0 16,0 0 3,0 0 1,0 0-31,0 0-5,0 0-2,9 4 0,-5 0-37,5 4-7,1 0-2,-6 4 0,5 0-13,-4 0-3,4 0-1,0 5 0,0 3-6,0-4-1,0 0 0,0-4 0,1 5-8,-1-1 0,0-4 0,0 0 8,0 0-8,-4 0 0,8 0 0,-8 1 8,4-5-8,-5-4 0,5-4 0,1 4 0,-10-4 0,9 4 0,0 0 0,-9-4 8,9 0-8,0-4 0,-9 4 0,9-4 0,0-4 0,0 0-14,-4-1 3,4-7 1,0-4-43,0-4-9,-4 0-2,4-5-583,-9 1-117</inkml:trace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24T02:18:38.723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B9ADF85-32C6-4C5A-B250-DF925DC71585}" emma:medium="tactile" emma:mode="ink">
          <msink:context xmlns:msink="http://schemas.microsoft.com/ink/2010/main" type="writingRegion" rotatedBoundingBox="21966,11432 23368,11432 23368,14136 21966,14136"/>
        </emma:interpretation>
      </emma:emma>
    </inkml:annotationXML>
    <inkml:traceGroup>
      <inkml:annotationXML>
        <emma:emma xmlns:emma="http://www.w3.org/2003/04/emma" version="1.0">
          <emma:interpretation id="{A7784A6A-FB7C-48AB-83F2-6EAE5AD712E7}" emma:medium="tactile" emma:mode="ink">
            <msink:context xmlns:msink="http://schemas.microsoft.com/ink/2010/main" type="paragraph" rotatedBoundingBox="21966,11432 23368,11432 23368,14136 21966,141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46E9209-4F00-4B9A-977A-826ECD77FA50}" emma:medium="tactile" emma:mode="ink">
              <msink:context xmlns:msink="http://schemas.microsoft.com/ink/2010/main" type="line" rotatedBoundingBox="21966,11432 23368,11432 23368,14136 21966,14136"/>
            </emma:interpretation>
          </emma:emma>
        </inkml:annotationXML>
        <inkml:traceGroup>
          <inkml:annotationXML>
            <emma:emma xmlns:emma="http://www.w3.org/2003/04/emma" version="1.0">
              <emma:interpretation id="{107CF8F3-E27B-4A2F-9A12-429A0EFD53BA}" emma:medium="tactile" emma:mode="ink">
                <msink:context xmlns:msink="http://schemas.microsoft.com/ink/2010/main" type="inkWord" rotatedBoundingBox="21966,11432 23368,11432 23368,14136 21966,14136"/>
              </emma:interpretation>
              <emma:one-of disjunction-type="recognition" id="oneOf0">
                <emma:interpretation id="interp0" emma:lang="en-AU" emma:confidence="0">
                  <emma:literal>;</emma:literal>
                </emma:interpretation>
                <emma:interpretation id="interp1" emma:lang="en-AU" emma:confidence="0">
                  <emma:literal>X X</emma:literal>
                </emma:interpretation>
                <emma:interpretation id="interp2" emma:lang="en-AU" emma:confidence="0">
                  <emma:literal>x X</emma:literal>
                </emma:interpretation>
                <emma:interpretation id="interp3" emma:lang="en-AU" emma:confidence="0">
                  <emma:literal>X x</emma:literal>
                </emma:interpretation>
                <emma:interpretation id="interp4" emma:lang="en-AU" emma:confidence="0">
                  <emma:literal>:</emma:literal>
                </emma:interpretation>
              </emma:one-of>
            </emma:emma>
          </inkml:annotationXML>
          <inkml:trace contextRef="#ctx0" brushRef="#br0">6870 6194 1324,'0'0'59,"0"0"12,0 0-57,0 0-14,0 0 0,0 0 0,-9-8 187,9 8 34,0 0 7,0 0 2,0 0-100,0 0-20,-14 0-4,10 0-1,-10 4-45,5-4-10,0 12-2,0-8 0,4 4-27,-4 4-5,-4 4-2,3 5 0,1 3-14,0 0 0,0 4 8,5 1-8,-10 3-22,5 1-7,4-5-2,-4 0 0,0 1-153,5-1-30,-6-4-6</inkml:trace>
          <inkml:trace contextRef="#ctx0" brushRef="#br0" timeOffset="-272.83">6620 6234 806,'4'16'72,"-4"-8"-58,0-8-14,0 0 0,0 0 156,0 0 29,0 0 6,0 0 1,0 0-19,5 9-3,-1-1-1,-4-8 0,10 8-76,-1 0-15,0 0-3,0 0-1,0-4-49,0 4-9,0 0-3,0 0 0,5 0 19,-5-3 3,0-1 1,5 0 0,-1 0-28,1 0-8,0 4 0,-5-4 0,5 0 0,4 0 0,-5 0-15,1 0 5,0-4-45,-5 0-9,5 0-1,-1-4-1,-4 4-147,0-4-30</inkml:trace>
          <inkml:trace contextRef="#ctx0" brushRef="#br0" timeOffset="861.33">5532 8570 806,'0'0'72,"0"0"-58,0 0-14,0 0 0,0 0 171,0 0 31,0 0 6,-5 4 2,5 0-52,0 0-10,0 4-3,5-4 0,-5 4-49,9 0-9,-5 1-3,5 3 0,-4-4-8,4 4-3,0-4 0,5 0 0,0 0-42,-5 0-9,0-4-2,4 0 0,-4 5-32,5-1-6,-5-4-2,5 0 0,0 0 20,-1-4 0,-4 4 0,5-8 0,-5-4-105,0 4-18,-9 4-3,9 8-925</inkml:trace>
          <inkml:trace contextRef="#ctx0" brushRef="#br0" timeOffset="1245.08">5746 8550 748,'0'0'33,"0"0"7,0 0-32,-5-4-8,-4 0 0,9 4 0,-5 0 314,5 0 61,-13 4 12,4 4 2,0-4-238,-1 4-48,-3 8-10,4 0-1,-5 0-51,5 5-9,0-1-3,0 8 0,-5 1-9,5-1-1,0 4-1,4 1 0,-4 3-60,0-12-12,0 1-2</inkml:trace>
        </inkml:traceGroup>
      </inkml:traceGroup>
    </inkml:traceGroup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24T02:19:08.750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A87452E-12B5-42DA-A28D-9B1FA0775ECB}" emma:medium="tactile" emma:mode="ink">
          <msink:context xmlns:msink="http://schemas.microsoft.com/ink/2010/main" type="inkDrawing" rotatedBoundingBox="29535,5503 29729,5760 29703,5779 29510,5522" semanticType="callout" shapeName="Other">
            <msink:sourceLink direction="with" ref="{7692580F-56EA-499D-ADB0-864ACB805714}"/>
            <msink:sourceLink direction="with" ref="{FF70FB28-BEC5-4F9B-B85C-37EAAC2B5671}"/>
            <msink:sourceLink direction="with" ref="{291FD652-BEAE-427B-B720-A75E1DEDC872}"/>
          </msink:context>
        </emma:interpretation>
      </emma:emma>
    </inkml:annotationXML>
    <inkml:trace contextRef="#ctx0" brushRef="#br0">0 0 1713,'0'0'37,"0"0"8,0 0 2,0 0 2,0 0-39,0 0-10,0 0 0,0 0 0,0 0 112,0 0 20,0 0 4,0 0 0,0 0-57,0 0-12,5 8-3,-5-8 0,9 12-15,-4-4-3,-1 0-1,1 5 0,-1-1-9,5 4-3,-4-4 0,4 0 0,0 0-33,5 5 0,-10-1 0,10-4 0,-5 0 0,0 0 0,5 0 8,-1 0-8,-3 1-21,3-5-8,-4 0-2,5 0-757,0 0-151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7940" units="cm"/>
          <inkml:channel name="Y" type="integer" max="1014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608.13562" units="1/cm"/>
          <inkml:channelProperty channel="Y" name="resolution" value="610.84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7-18T07:16:04.875"/>
    </inkml:context>
    <inkml:brush xml:id="br0">
      <inkml:brushProperty name="width" value="0.21167" units="cm"/>
      <inkml:brushProperty name="height" value="0.21167" units="cm"/>
      <inkml:brushProperty name="color" value="#ED1C24"/>
      <inkml:brushProperty name="fitToCurve" value="1"/>
    </inkml:brush>
  </inkml:definitions>
  <inkml:trace contextRef="#ctx0" brushRef="#br0">0 4148 64 0,'9'0'0'15,"5"0"34"-15,-9 0 0 16,-2 0-26-16,-3 0 0 0,0 0 13 16,0 0 0-16,0 0-21 15,0 0 0-15,0 0 19 16,0 0 1-16,0 0-20 16,0 0 1-16,0 0 2 15,6 0 1-15,0 0-1 16,-1 0 0-16,4 0-3 15,2 0 1-15,3-3 31 16,0 1 0-16,1 2-45 0,2-3 1 16,2-3 6-1,-2 1 1-15,0 2 2 16,0-3 0-16,0-2-1 0,-2-1 1 16,-1 4 3-16,-3-4 0 15,0-2 0-15,-2 2 0 16,-1 1-2-16,1 0 1 15,-3 2 0-15,-1 0 0 16,1 1-1-16,-1-1 1 16,-2 0 0-16,3-5 0 15,0 0 13-15,-1 2 0 16,1 1-12-16,0 2 1 16,-4 1-2-16,4-4 1 15,0-2-5-15,-1 0 0 16,1 2 4-16,0-2 1 15,2 0-1-15,1-2 0 16,-1 5-2-16,1-1 0 16,-1 1 1-16,1 2 1 15,-4 1 9-15,1-1 1 0,0 0 6 16,-1 1 0-16,1 2-12 16,3-5 1-16,-1-4-5 15,3-2 1-15,1 0-5 16,-1 3 1-16,-2 0 6 15,2-1 0-15,-3-2-4 16,4 0 1-16,-1-3 2 16,0 3 0-16,-2 0 1 15,-1 3 1-15,-2-1-3 0,0 1 1 16,-4 3-1-16,4-4 1 16,-3 1 2-16,3 0 0 15,-1 2 0-15,1 1 1 16,0 2-21-16,-1 1 1 15,1-1 25-15,0 0 1 16,-1 1-6-16,1-1 1 16,0 1-5-16,-1-1 0 15,1 3 7-15,0-3 1 16,-1 1-10-16,1-1 0 16,0 1 5-16,-1-1 0 15,1-3-6-15,0-2 1 16,2-3-2-16,1 0 1 15,-4 3 8-15,4-2 0 16,-4 2 3-16,4 0 0 16,-1 2-8-16,1-2 0 15,2 3-6-15,1-4 0 0,-4 1 5 16,1 0 0-16,-4 2-2 16,4 1 1-16,-4 0-3 15,4-4 0-15,-1 1 15 16,4 0 1-16,2-3-11 15,-3 0 0-15,0 2-5 16,-2-2 1-16,-1 3 4 16,1-3 1-16,-3 0-1 15,-1 0 0-15,1-3-1 0,0 0 1 16,-1 0-2-16,1 3 1 16,2 0 1-16,1 0 0 15,-3-3 6-15,-1 3 0 16,-2 0-6-16,0 2 0 15,0 1-10-15,0-3 0 16,2 0 11-16,1 0 0 16,-3 1 10-16,2-1 0 15,4 0-29-15,-1 0 0 16,-2 0 46-16,3 0 0 16,-4 3-34-16,4-3 0 15,-1 0 14-15,-2 2 0 16,0 1-14-16,-1 0 0 15,-2 2 18-15,0 1 1 16,0-1 7-16,0 4 0 16,-3-1-20-16,2 0 0 15,-2-2-16-15,3 0 1 16,0-1 34-16,0-2 1 0,-3 0-6 16,3-1 1-16,0 4-14 15,-1-1 0-15,1 1-11 16,0 2 0-16,-3 1-22 15,0-1 0-15,0 3 76 16,0-2 0-16,3-1-86 16,0 0 0-16,-3 1 54 15,3-1 1-15,-3 0 20 16,2 1 1-16,1-4-62 0,0 1 0 16,-3-1 32-16,3 1 1 15,-3-3-14-15,3-1 1 16,-1 1 8-16,1 0 0 15,3 2 1-15,0-2 0 16,2 3-6-16,-2-4 0 16,-1 0 23-16,1 1 0 15,-3 2-28-15,3-2 0 16,-4 3 9-16,4-6 0 16,0-3-4-16,-1 0 0 15,1 3 5-15,0 0 0 16,-3-1 2-16,2 1 0 15,1 0-7-15,0 0 1 16,-4 3 4-16,1 0 0 16,0-1-4-16,0 1 0 15,-3 0 2-15,3 0 1 16,0-4 1-16,5 1 0 0,3 0-2 16,-2 0 0-16,-1 3 10 15,-2 0 0-15,0-1-10 16,-3 1 0-16,-1-3 2 15,1-3 1-15,0 0 3 16,0 0 0-16,3 3-9 16,-1 0 0-16,-2 3 5 15,3-4 1-15,-3 1 9 16,-1 0 0-16,1-3-18 0,-3 3 0 16,0 2 8-1,0 1 0-15,0 3 10 0,0-4 0 16,0 4-10-16,0-6 0 15,0 0-10-15,3-3 0 16,0 0 5-16,0-3 1 16,-3-2 4-16,0-1 0 15,0-2 36-15,0-1 1 16,0 1-69-16,0 0 0 16,3 2 38-16,-1 3 0 15,-2 1-8-15,3-1 0 16,-3 0 34-16,3-1 0 15,-3 2-84-15,3 2 0 16,-3 0 96-16,0 0 0 16,0-3-45-16,0 1 1 15,3 2 0-15,0 0 0 16,-1 3-2-16,1 0 1 0,0 2-33 16,0 1 0-16,0 0 58 15,0 2 1-15,-3 1-41 16,0-1 1-16,0 1 45 15,0-1 0-15,2 4-29 16,-2-4 0-16,0 4-1 16,0-1 1-16,0 0-2 15,0 1 1-15,-2 2 0 16,-1-3 0-16,0 1 0 16,0-4 0-16,0-2-1 0,0 0 0 15,3 2-2-15,-2 1 1 16,-1-1 2-16,0 4 0 15,3-1 0-15,0 0 0 16,-3 1 0-16,3-1 0 16,-3 1-19-16,3-1 1 15,-3 0 39-15,3 1 0 16,0-1-23-16,0 0 1 16,3 1-5-16,0-1 1 15,-3 0 2-15,3 1 0 16,-3-4 6-16,3 0 1 15,-3-2-4-15,3-1 0 16,-1 4-2-16,1-3 0 16,0 2 0-16,0-2 1 15,3 0 1-15,-1-1 0 16,-2-2 7-16,3 0 0 16,-3 0-7-16,2 0 1 0,-2 0-38 15,3-3 1-15,-4-3 54 16,1 1 0-16,0 2-18 15,0-3 0-15,-3 3 8 16,3 0 0-16,-3 0-8 16,3 3 0-16,-1 0 8 15,1 0 0-15,-3 0-18 16,0 0 0-16,0 0 18 16,0 0 0-16,3-3-11 15,-3 0 0-15,0 0-27 16,0-1 0-16,3 4 31 0,0-3 0 15,0 0 3-15,-1 0 1 32,-2 0-10-17,3 0 0-15,-3 0 18 0,3 0 0 0,0 3-17 0,0 0 1 16,-3 3 3-16,3-3 0 16,-3 0 1-16,2 0 1 15,-2 2 2-15,3 1 0 16,-3 3 0-16,3-1 0 15,-3 1-3-15,0-1 0 16,0 1 1-16,0-1 0 16,-3 4 4-16,0-4 1 15,-2 4-8-15,2-4 1 16,-3 4 6-16,3-4 1 16,1-2-20-16,-1 2 1 15,3 1 15-15,0 0 1 16,-3-1-4-16,3 1 0 0,-3-4-11 15,3-2 0-15,0 0 11 16,0 0 0-16,0-4 3 16,3 1 0-16,0 3-14 15,0-3 0-15,-1 3 5 16,1 0 0-16,0 3 6 16,0 0 1-16,3 2-2 0,-1-2 1 15,4-3-1-15,-1 0 1 16,1 2 0-16,-4 1 0 15,1 3 0-15,-3 2 0 16,0 0 6-16,-3 6 1 16,3-5-8-16,-3 5 0 15,0 0 14-15,0 0 1 16,0 0-27-16,0 0 0 16,2-6 28-16,-2 6 1 15,0 0-39-15,0 0 1 16,0 0 22-16,0 0 0 15,6-3 7-15,-6 3 1 16,0 0-11-16,0 0 0 16,0 0 0-16,0 0 1 15,0 0 2-15,0 0 0 16,9-5 0-16,-4 2 0 16,1 0-2-16,0 0 0 0,-4 0 0 15,-2 3 1-15,6-2-2 16,-6 2 1-16,0 0-3 15,0 0 0-15,0 0-113 16,0 0 1-16,0 0 68 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24T02:18:04.29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brush xml:id="br1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962D7A7-A5D8-4AE6-BF7F-6B80E4E85C8E}" emma:medium="tactile" emma:mode="ink">
          <msink:context xmlns:msink="http://schemas.microsoft.com/ink/2010/main" type="writingRegion" rotatedBoundingBox="25443,5202 25413,18467 25097,18466 25126,5201"/>
        </emma:interpretation>
      </emma:emma>
    </inkml:annotationXML>
    <inkml:traceGroup>
      <inkml:annotationXML>
        <emma:emma xmlns:emma="http://www.w3.org/2003/04/emma" version="1.0">
          <emma:interpretation id="{E6DDB393-1A8C-4401-8B51-FA24BAED0297}" emma:medium="tactile" emma:mode="ink">
            <msink:context xmlns:msink="http://schemas.microsoft.com/ink/2010/main" type="paragraph" rotatedBoundingBox="25443,5202 25413,18467 25097,18466 25126,52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1FD463A-673F-4E79-8069-686522A5483B}" emma:medium="tactile" emma:mode="ink">
              <msink:context xmlns:msink="http://schemas.microsoft.com/ink/2010/main" type="line" rotatedBoundingBox="25443,5202 25413,18467 25097,18466 25126,5201"/>
            </emma:interpretation>
          </emma:emma>
        </inkml:annotationXML>
        <inkml:traceGroup>
          <inkml:annotationXML>
            <emma:emma xmlns:emma="http://www.w3.org/2003/04/emma" version="1.0">
              <emma:interpretation id="{E48B8634-F9A2-412A-87B6-3463CF3BF31B}" emma:medium="tactile" emma:mode="ink">
                <msink:context xmlns:msink="http://schemas.microsoft.com/ink/2010/main" type="inkWord" rotatedBoundingBox="25430,5202 25428,5858 25125,5857 25126,5201">
                  <msink:destinationLink direction="with" ref="{55E96156-CC69-4132-B983-280A01F37209}"/>
                </msink:context>
              </emma:interpretation>
              <emma:one-of disjunction-type="recognition" id="oneOf0">
                <emma:interpretation id="interp0" emma:lang="en-AU" emma:confidence="0">
                  <emma:literal>E</emma:literal>
                </emma:interpretation>
                <emma:interpretation id="interp1" emma:lang="en-AU" emma:confidence="0">
                  <emma:literal>T</emma:literal>
                </emma:interpretation>
                <emma:interpretation id="interp2" emma:lang="en-AU" emma:confidence="0">
                  <emma:literal>t</emma:literal>
                </emma:interpretation>
                <emma:interpretation id="interp3" emma:lang="en-AU" emma:confidence="0">
                  <emma:literal>F</emma:literal>
                </emma:interpretation>
                <emma:interpretation id="interp4" emma:lang="en-AU" emma:confidence="0">
                  <emma:literal>Z</emma:literal>
                </emma:interpretation>
              </emma:one-of>
            </emma:emma>
          </inkml:annotationXML>
          <inkml:trace contextRef="#ctx0" brushRef="#br0">8991-44 349,'0'0'15,"0"0"4,0 0-19,0 0 0,0 0 0,0 0 0,0 0 79,0 0 12,0 0 2,0 0 1,0 0 6,0 0 0,0 0 1,0 0 0,0 0 6,0 0 1,0 0 0,0 0 0,0 0-16,0 0-4,0 0 0,0 0 0,0 0-19,0 8-4,-4 4-1,4-12 0,0 0-12,0 8-2,-5 4-1,1 0 0,0 0-17,4 1-4,-5-1-1,1 4 0,0-4-5,4 4-1,-5 9 0,5-5 0,0 0-4,0 4-1,0 1 0,0 3 0,0-4-8,0 5-8,0-5 12,0 4-12,5 1 8,-1-5-8,-4 0 0,0 1 0,0-5 0,4 4-12,-4-4 0,5 5 0,-5-1-44,0 0-9,0-7-2,0 3-924</inkml:trace>
          <inkml:trace contextRef="#ctx0" brushRef="#br1" timeOffset="59682.54">8687 368 633,'0'0'28,"0"0"6,4-8-34,-4 8 0,0 0 0,0-8 0,0 0 327,5 0 58,-5 8 12,0 0 3,0 0-220,0 0-44,0 0-9,9-4-2,-9 4-50,9 0-11,-9 0-1,9 8-1,-9-8-41,18 12-8,-8-4-1,-6 8-1,5 1-11,0-1 0,0 0 0,-4 4-11,4-4-162,-4 9-33</inkml:trace>
        </inkml:traceGroup>
        <inkml:traceGroup>
          <inkml:annotationXML>
            <emma:emma xmlns:emma="http://www.w3.org/2003/04/emma" version="1.0">
              <emma:interpretation id="{1100A575-6A2B-4ACC-AEBF-E345E8C67C51}" emma:medium="tactile" emma:mode="ink">
                <msink:context xmlns:msink="http://schemas.microsoft.com/ink/2010/main" type="inkWord" rotatedBoundingBox="25439,6887 25437,7502 25407,7501 25409,6886"/>
              </emma:interpretation>
              <emma:one-of disjunction-type="recognition" id="oneOf1">
                <emma:interpretation id="interp5" emma:lang="en-AU" emma:confidence="0">
                  <emma:literal>-</emma:literal>
                </emma:interpretation>
                <emma:interpretation id="interp6" emma:lang="en-AU" emma:confidence="0">
                  <emma:literal>_</emma:literal>
                </emma:interpretation>
                <emma:interpretation id="interp7" emma:lang="en-AU" emma:confidence="0">
                  <emma:literal>~</emma:literal>
                </emma:interpretation>
                <emma:interpretation id="interp8" emma:lang="en-AU" emma:confidence="0">
                  <emma:literal>=</emma:literal>
                </emma:interpretation>
                <emma:interpretation id="interp9" emma:lang="en-AU" emma:confidence="0">
                  <emma:literal>.</emma:literal>
                </emma:interpretation>
              </emma:one-of>
            </emma:emma>
          </inkml:annotationXML>
          <inkml:trace contextRef="#ctx0" brushRef="#br0" timeOffset="499.32">8991 1641 403,'5'60'36,"-1"-11"-36,-8-33 0,4-4 0,0-12 210,0 0 35,0 0 7,0 0 2,0 0-149,0 0-29,0 0-7,0 12-1,-5 1-32,1 3-8,-1-4 0,5 0-1,-4 8-10,4-3-1,0-1-1,0 0 0,0 4-4,4 1-1,-4-1 0,0 0 0,-4 0-10,4 1 0,0-1 0,0 4 8,0 4-20,0-3-4,0-9 0,-4 4-1,4 0-35,0-3-6,-5-1-2,5 4-406,0-4-82</inkml:trace>
        </inkml:traceGroup>
        <inkml:traceGroup>
          <inkml:annotationXML>
            <emma:emma xmlns:emma="http://www.w3.org/2003/04/emma" version="1.0">
              <emma:interpretation id="{03C7E354-ADCD-4936-86C8-3481EACCEB97}" emma:medium="tactile" emma:mode="ink">
                <msink:context xmlns:msink="http://schemas.microsoft.com/ink/2010/main" type="inkWord" rotatedBoundingBox="25408,8547 25406,9232 25381,9231 25383,8546"/>
              </emma:interpretation>
              <emma:one-of disjunction-type="recognition" id="oneOf2">
                <emma:interpretation id="interp10" emma:lang="en-AU" emma:confidence="0">
                  <emma:literal>_</emma:literal>
                </emma:interpretation>
                <emma:interpretation id="interp11" emma:lang="en-AU" emma:confidence="0">
                  <emma:literal>-</emma:literal>
                </emma:interpretation>
                <emma:interpretation id="interp12" emma:lang="en-AU" emma:confidence="0">
                  <emma:literal>~</emma:literal>
                </emma:interpretation>
                <emma:interpretation id="interp13" emma:lang="en-AU" emma:confidence="0">
                  <emma:literal>.</emma:literal>
                </emma:interpretation>
                <emma:interpretation id="interp14" emma:lang="en-AU" emma:confidence="0">
                  <emma:literal>=</emma:literal>
                </emma:interpretation>
              </emma:one-of>
            </emma:emma>
          </inkml:annotationXML>
          <inkml:trace contextRef="#ctx0" brushRef="#br0" timeOffset="988.33">8956 3301 518,'0'17'46,"5"-1"-37,-5-16-9,0 0 0,0 0 236,0 0 44,0 12 10,4-4 2,-4-8-151,0 12-29,0 0-7,0 0-1,0 1-41,4 3-9,-4-4-2,0 4 0,0 0-34,0 5-7,0-1-2,0-4 0,-4 4-9,4 1 0,0-1 0,-4 4 0,4 0 0,-5-3 0,5-1 0,0 0 0,0 5-16,0-1 4,-4 0 0,4 0 1,0-7-14,0 3-3,0 0-1,0-4 0,0 1-19,-5-1-4,5 0-1,0 4 0,-4-8-39,4 5-8,0-1-2,0-4-604</inkml:trace>
        </inkml:traceGroup>
        <inkml:traceGroup>
          <inkml:annotationXML>
            <emma:emma xmlns:emma="http://www.w3.org/2003/04/emma" version="1.0">
              <emma:interpretation id="{6A9B20D8-0349-4110-86A6-E3A06A33B26E}" emma:medium="tactile" emma:mode="ink">
                <msink:context xmlns:msink="http://schemas.microsoft.com/ink/2010/main" type="inkWord" rotatedBoundingBox="25355,10620 25396,10005 25415,10007 25374,10622"/>
              </emma:interpretation>
              <emma:one-of disjunction-type="recognition" id="oneOf3">
                <emma:interpretation id="interp15" emma:lang="en-AU" emma:confidence="0">
                  <emma:literal>-</emma:literal>
                </emma:interpretation>
                <emma:interpretation id="interp16" emma:lang="en-AU" emma:confidence="0">
                  <emma:literal>_</emma:literal>
                </emma:interpretation>
                <emma:interpretation id="interp17" emma:lang="en-AU" emma:confidence="0">
                  <emma:literal>~</emma:literal>
                </emma:interpretation>
                <emma:interpretation id="interp18" emma:lang="en-AU" emma:confidence="0">
                  <emma:literal>=</emma:literal>
                </emma:interpretation>
                <emma:interpretation id="interp19" emma:lang="en-AU" emma:confidence="0">
                  <emma:literal>+</emma:literal>
                </emma:interpretation>
              </emma:one-of>
            </emma:emma>
          </inkml:annotationXML>
          <inkml:trace contextRef="#ctx0" brushRef="#br0" timeOffset="1428.57">8958 4760 864,'4'12'76,"-4"0"-60,0 0-16,0-4 0,0 0 114,0 4 20,0-4 4,0 5 1,0 3-78,-4 0-15,4-4-3,-5 4-1,5 1-15,-4-1-3,4-4-1,0 4 0,0 4-23,0-7 0,0 3 0,0 0 0,4-4 0,-4 4 0,0 1 0,0-5 0,0 4-21,0-4 1,-4 0 0,4 4 0,0-3-13,-4 7-3,-1 0 0,5 0 0,-4-4-10,4 5-2,-5-5-1,1 0 0,0-4 4,4 4 1,0 1 0,-5-1 0,5 0-17,0-4-3</inkml:trace>
        </inkml:traceGroup>
        <inkml:traceGroup>
          <inkml:annotationXML>
            <emma:emma xmlns:emma="http://www.w3.org/2003/04/emma" version="1.0">
              <emma:interpretation id="{1DB28FAA-4E4E-4093-80C6-2ABE183CDC54}" emma:medium="tactile" emma:mode="ink">
                <msink:context xmlns:msink="http://schemas.microsoft.com/ink/2010/main" type="inkWord" rotatedBoundingBox="25338,11981 25362,11301 25379,11302 25356,11982"/>
              </emma:interpretation>
              <emma:one-of disjunction-type="recognition" id="oneOf4">
                <emma:interpretation id="interp20" emma:lang="en-AU" emma:confidence="0">
                  <emma:literal>_</emma:literal>
                </emma:interpretation>
                <emma:interpretation id="interp21" emma:lang="en-AU" emma:confidence="0">
                  <emma:literal>-</emma:literal>
                </emma:interpretation>
                <emma:interpretation id="interp22" emma:lang="en-AU" emma:confidence="0">
                  <emma:literal>~</emma:literal>
                </emma:interpretation>
                <emma:interpretation id="interp23" emma:lang="en-AU" emma:confidence="0">
                  <emma:literal>=</emma:literal>
                </emma:interpretation>
                <emma:interpretation id="interp24" emma:lang="en-AU" emma:confidence="0">
                  <emma:literal>.</emma:literal>
                </emma:interpretation>
              </emma:one-of>
            </emma:emma>
          </inkml:annotationXML>
          <inkml:trace contextRef="#ctx0" brushRef="#br0" timeOffset="1854.27">8923 6056 1249,'0'65'55,"0"-45"12,4-16-54,-4-4-13,0 0 0,0 0 0,0 0 139,0 0 25,0 0 4,0 12 2,0-4-62,0 0-13,0 4-3,0-4 0,0 1-43,0 3-9,0-4-1,0 8-1,0-4-19,0 0-4,0 0-1,0 9 0,4-1-14,-4-4 0,-4 4 8,4 5-8,-4-9 0,4 4 0,0 5 0,0-5-10,0-4-11,0 0-3,-5 8 0,5-3 0,0 3-15,0-8-3,-4 4-1,4-3 0,-4 3-25,4 0-6,0-4-1,-5 1 0,5-1-40,0 0-8,-4 4-1</inkml:trace>
        </inkml:traceGroup>
        <inkml:traceGroup>
          <inkml:annotationXML>
            <emma:emma xmlns:emma="http://www.w3.org/2003/04/emma" version="1.0">
              <emma:interpretation id="{FE812F1D-5009-4B7C-8E92-EEE5CC35DF9A}" emma:medium="tactile" emma:mode="ink">
                <msink:context xmlns:msink="http://schemas.microsoft.com/ink/2010/main" type="inkWord" rotatedBoundingBox="25331,13060 25331,13440 25307,13439 25308,13060"/>
              </emma:interpretation>
              <emma:one-of disjunction-type="recognition" id="oneOf5">
                <emma:interpretation id="interp25" emma:lang="en-AU" emma:confidence="0">
                  <emma:literal>-</emma:literal>
                </emma:interpretation>
                <emma:interpretation id="interp26" emma:lang="en-AU" emma:confidence="0">
                  <emma:literal>_</emma:literal>
                </emma:interpretation>
                <emma:interpretation id="interp27" emma:lang="en-AU" emma:confidence="0">
                  <emma:literal>~</emma:literal>
                </emma:interpretation>
                <emma:interpretation id="interp28" emma:lang="en-AU" emma:confidence="0">
                  <emma:literal>.</emma:literal>
                </emma:interpretation>
                <emma:interpretation id="interp29" emma:lang="en-AU" emma:confidence="0">
                  <emma:literal>=</emma:literal>
                </emma:interpretation>
              </emma:one-of>
            </emma:emma>
          </inkml:annotationXML>
          <inkml:trace contextRef="#ctx0" brushRef="#br0" timeOffset="2274.47">8869 7814 1242,'0'0'55,"0"0"11,0 0-53,0 0-13,0 0 0,4 12 0,1-4 76,-5 4 12,5 4 2,-5 1 1,0-1-59,0 0-11,0 4-2,0 4-1,0-3-18,0-1 0,-5 0 0,5 5 0,0-5-25,5 4-9,-5-4-2,4 5 0,1-1-47,-5-4-9,0 0-3</inkml:trace>
        </inkml:traceGroup>
        <inkml:traceGroup>
          <inkml:annotationXML>
            <emma:emma xmlns:emma="http://www.w3.org/2003/04/emma" version="1.0">
              <emma:interpretation id="{004E1179-5C6D-41EC-A09E-0987EC9DDBED}" emma:medium="tactile" emma:mode="ink">
                <msink:context xmlns:msink="http://schemas.microsoft.com/ink/2010/main" type="inkWord" rotatedBoundingBox="25334,14449 25335,14938 25322,14939 25321,14449"/>
              </emma:interpretation>
              <emma:one-of disjunction-type="recognition" id="oneOf6">
                <emma:interpretation id="interp30" emma:lang="en-AU" emma:confidence="0">
                  <emma:literal>_</emma:literal>
                </emma:interpretation>
                <emma:interpretation id="interp31" emma:lang="en-AU" emma:confidence="0">
                  <emma:literal>-</emma:literal>
                </emma:interpretation>
                <emma:interpretation id="interp32" emma:lang="en-AU" emma:confidence="0">
                  <emma:literal>.</emma:literal>
                </emma:interpretation>
                <emma:interpretation id="interp33" emma:lang="en-AU" emma:confidence="0">
                  <emma:literal>=</emma:literal>
                </emma:interpretation>
                <emma:interpretation id="interp34" emma:lang="en-AU" emma:confidence="0">
                  <emma:literal>~</emma:literal>
                </emma:interpretation>
              </emma:one-of>
            </emma:emma>
          </inkml:annotationXML>
          <inkml:trace contextRef="#ctx0" brushRef="#br0" timeOffset="2960.54">8896 9203 748,'0'0'67,"0"0"-54,0 0-13,0 0 0,0 0 205,0 8 39,-4 0 7,4 8 1,0 1-148,0-5-29,-5 4-7,5 0 0,0 0-41,0 5-8,-4-1-2,4 0 0,0-4-17,0 1 0,0 3 0,0-4 0,0 0-10,4 0-6,-4 1 0,0 3-1,0-8-17,0 4-3,0-4-1,5 5 0,-5-1-23,0-4-5,-5 4-1,5 0 0,5-3-3,-5 3-1,0-4 0,0 0-337,0 0-68</inkml:trace>
        </inkml:traceGroup>
        <inkml:traceGroup>
          <inkml:annotationXML>
            <emma:emma xmlns:emma="http://www.w3.org/2003/04/emma" version="1.0">
              <emma:interpretation id="{6CE3FA0E-3FCA-4511-B102-99389FF4EAD9}" emma:medium="tactile" emma:mode="ink">
                <msink:context xmlns:msink="http://schemas.microsoft.com/ink/2010/main" type="inkWord" rotatedBoundingBox="25366,15598 25381,16145 25367,16146 25352,15599"/>
              </emma:interpretation>
              <emma:one-of disjunction-type="recognition" id="oneOf7">
                <emma:interpretation id="interp35" emma:lang="en-AU" emma:confidence="0">
                  <emma:literal>-</emma:literal>
                </emma:interpretation>
                <emma:interpretation id="interp36" emma:lang="en-AU" emma:confidence="0">
                  <emma:literal>_</emma:literal>
                </emma:interpretation>
                <emma:interpretation id="interp37" emma:lang="en-AU" emma:confidence="0">
                  <emma:literal>~</emma:literal>
                </emma:interpretation>
                <emma:interpretation id="interp38" emma:lang="en-AU" emma:confidence="0">
                  <emma:literal>.</emma:literal>
                </emma:interpretation>
                <emma:interpretation id="interp39" emma:lang="en-AU" emma:confidence="0">
                  <emma:literal>=</emma:literal>
                </emma:interpretation>
              </emma:one-of>
            </emma:emma>
          </inkml:annotationXML>
          <inkml:trace contextRef="#ctx0" brushRef="#br0" timeOffset="3125.1">8919 10353 806,'0'0'72,"0"0"-58,0 4-14,0 9 0,0-5 197,0 4 37,0 0 7,0 0 2,0 4-107,0-3-22,5-1-4,-5 4-1,0-4-61,4 4-13,-4-4-3,0 5 0,0-5-32,0 4 0,0 0 0,0 0 0,0 1 20,0-1-4,5 4 0,-5 0 0,0 1-16,4-1-14,-4-4 2,0 0 1,0 4-15,-4 1-3,4-5-1,0 0 0,0 0-33,0 0-6,-5 1-2,5-1 0,0 0-144,0-4-29</inkml:trace>
        </inkml:traceGroup>
        <inkml:traceGroup>
          <inkml:annotationXML>
            <emma:emma xmlns:emma="http://www.w3.org/2003/04/emma" version="1.0">
              <emma:interpretation id="{963F2B44-C701-479B-A1B4-18D1B086525F}" emma:medium="tactile" emma:mode="ink">
                <msink:context xmlns:msink="http://schemas.microsoft.com/ink/2010/main" type="inkWord" rotatedBoundingBox="25316,17551 25341,16939 25362,16940 25337,17552">
                  <msink:destinationLink direction="with" ref="{291FD652-BEAE-427B-B720-A75E1DEDC872}"/>
                </msink:context>
              </emma:interpretation>
              <emma:one-of disjunction-type="recognition" id="oneOf8">
                <emma:interpretation id="interp40" emma:lang="en-AU" emma:confidence="0">
                  <emma:literal>-</emma:literal>
                </emma:interpretation>
                <emma:interpretation id="interp41" emma:lang="en-AU" emma:confidence="0">
                  <emma:literal>_</emma:literal>
                </emma:interpretation>
                <emma:interpretation id="interp42" emma:lang="en-AU" emma:confidence="0">
                  <emma:literal>=</emma:literal>
                </emma:interpretation>
                <emma:interpretation id="interp43" emma:lang="en-AU" emma:confidence="0">
                  <emma:literal>~</emma:literal>
                </emma:interpretation>
                <emma:interpretation id="interp44" emma:lang="en-AU" emma:confidence="0">
                  <emma:literal>.</emma:literal>
                </emma:interpretation>
              </emma:one-of>
            </emma:emma>
          </inkml:annotationXML>
          <inkml:trace contextRef="#ctx0" brushRef="#br0" timeOffset="3508.46">8924 11694 1605,'-5'8'71,"0"0"15,5 0-69,0 5-17,-4-1 0,4 4 0,-5 0 92,5 0 14,0 1 3,-4-1 1,4 0-58,-5 0-11,5 0-2,0 5-1,0-5-25,0 4-5,0 0 0,0 1-8,0-1 0,5 0 0,-5 4 0,0 1 0,0-9-18,0 4-1,0 0 0,-5 1 0,5-1-29,-4 0-5,4 0-2,-5 5 0,5-5-42,0 0-9,0 1-2,0 3 0</inkml:trace>
        </inkml:traceGroup>
        <inkml:traceGroup>
          <inkml:annotationXML>
            <emma:emma xmlns:emma="http://www.w3.org/2003/04/emma" version="1.0">
              <emma:interpretation id="{BCB45F5A-F4EB-48DB-904B-4FCC0E9AAE1B}" emma:medium="tactile" emma:mode="ink">
                <msink:context xmlns:msink="http://schemas.microsoft.com/ink/2010/main" type="inkWord" rotatedBoundingBox="25350,18466 25355,18065 25367,18066 25361,18467">
                  <msink:destinationLink direction="with" ref="{291FD652-BEAE-427B-B720-A75E1DEDC872}"/>
                </msink:context>
              </emma:interpretation>
              <emma:one-of disjunction-type="recognition" id="oneOf9">
                <emma:interpretation id="interp45" emma:lang="en-AU" emma:confidence="0">
                  <emma:literal>-</emma:literal>
                </emma:interpretation>
                <emma:interpretation id="interp46" emma:lang="en-AU" emma:confidence="0">
                  <emma:literal>_</emma:literal>
                </emma:interpretation>
                <emma:interpretation id="interp47" emma:lang="en-AU" emma:confidence="0">
                  <emma:literal>.</emma:literal>
                </emma:interpretation>
                <emma:interpretation id="interp48" emma:lang="en-AU" emma:confidence="0">
                  <emma:literal>=</emma:literal>
                </emma:interpretation>
                <emma:interpretation id="interp49" emma:lang="en-AU" emma:confidence="0">
                  <emma:literal>r</emma:literal>
                </emma:interpretation>
              </emma:one-of>
            </emma:emma>
          </inkml:annotationXML>
          <inkml:trace contextRef="#ctx0" brushRef="#br0" timeOffset="3736.58">8928 12824 1209,'-4'-4'108,"4"8"-87,-5 8-21,5 5 0,0 3 220,0 0 39,0 4 8,0 1 1,0 3-145,-5-4-30,5 5-5,0-1-2,5-4-54,-5 1-10,-5 3-2,5-8-1,5 5-40,-5-9-8,0 4-2,0-8-1074</inkml:trace>
        </inkml:traceGroup>
      </inkml:traceGroup>
    </inkml:traceGroup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24T02:18:45.036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6715D8B-C548-42FE-9D2D-AE19B5A966FB}" emma:medium="tactile" emma:mode="ink">
          <msink:context xmlns:msink="http://schemas.microsoft.com/ink/2010/main" type="writingRegion" rotatedBoundingBox="28910,9090 26644,14163 26299,14009 28565,8936"/>
        </emma:interpretation>
      </emma:emma>
    </inkml:annotationXML>
    <inkml:traceGroup>
      <inkml:annotationXML>
        <emma:emma xmlns:emma="http://www.w3.org/2003/04/emma" version="1.0">
          <emma:interpretation id="{FC28CE59-FAA4-426E-B1AA-47D0E39A352E}" emma:medium="tactile" emma:mode="ink">
            <msink:context xmlns:msink="http://schemas.microsoft.com/ink/2010/main" type="paragraph" rotatedBoundingBox="28910,9090 26644,14163 26299,14009 28565,89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EFA0F58-F53C-4C90-BF99-20999740AE02}" emma:medium="tactile" emma:mode="ink">
              <msink:context xmlns:msink="http://schemas.microsoft.com/ink/2010/main" type="line" rotatedBoundingBox="28910,9090 26644,14163 26299,14009 28565,8936"/>
            </emma:interpretation>
          </emma:emma>
        </inkml:annotationXML>
        <inkml:traceGroup>
          <inkml:annotationXML>
            <emma:emma xmlns:emma="http://www.w3.org/2003/04/emma" version="1.0">
              <emma:interpretation id="{5D0DD64D-C64F-4A9F-B905-5B89007A2ECD}" emma:medium="tactile" emma:mode="ink">
                <msink:context xmlns:msink="http://schemas.microsoft.com/ink/2010/main" type="inkWord" rotatedBoundingBox="28592,9030 28870,9070 28826,9371 28549,9331"/>
              </emma:interpretation>
              <emma:one-of disjunction-type="recognition" id="oneOf0">
                <emma:interpretation id="interp0" emma:lang="en-AU" emma:confidence="0">
                  <emma:literal>x</emma:literal>
                </emma:interpretation>
                <emma:interpretation id="interp1" emma:lang="en-AU" emma:confidence="0">
                  <emma:literal>X</emma:literal>
                </emma:interpretation>
                <emma:interpretation id="interp2" emma:lang="en-AU" emma:confidence="0">
                  <emma:literal>7</emma:literal>
                </emma:interpretation>
                <emma:interpretation id="interp3" emma:lang="en-AU" emma:confidence="0">
                  <emma:literal>=</emma:literal>
                </emma:interpretation>
                <emma:interpretation id="interp4" emma:lang="en-AU" emma:confidence="0">
                  <emma:literal>+</emma:literal>
                </emma:interpretation>
              </emma:one-of>
            </emma:emma>
          </inkml:annotationXML>
          <inkml:trace contextRef="#ctx0" brushRef="#br0">12156 3796 230,'0'0'20,"0"0"-20,0 0 0,0 0 0,0 0 144,0 0 24,0 0 4,0 0 2,0 0-26,0 0-6,0 0-1,0 0 0,0 0-13,0 0-2,-5 8-1,5-8 0,0 0-29,0 0-5,0 0-2,0 8 0,0-8-25,5 12-4,-5-12-2,9 8 0,0 1-8,-4-1-2,-5-8 0,9 12 0,-5-4-26,6 0-6,-1 0 0,0 0-1,0 0-15,5 0 9,-14-8-9,9 8 8,9 1-8,-4-1 0,-5-4 0,4 0 0,1 8-24,0-8-1,-1 0 0,1-4 0,0 4-65,-1-4-13,-4 0-2,5 0-895</inkml:trace>
          <inkml:trace contextRef="#ctx0" brushRef="#br0" timeOffset="171.13">12425 3824 230,'0'0'10,"0"0"2,0 0-12,0 0 0,-9 0 0,4 4 0,5-4 360,-9 4 68,-5 0 15,5 5 2,-5 3-281,1 0-57,-5 4-11,-5 4-3,0 1-56,0 7-11,5 4-2,-5 5-1,1-1-147,-1 0-28</inkml:trace>
        </inkml:traceGroup>
        <inkml:traceGroup>
          <inkml:annotationXML>
            <emma:emma xmlns:emma="http://www.w3.org/2003/04/emma" version="1.0">
              <emma:interpretation id="{42C3043C-FF4B-46D1-B28F-C8131BE9C703}" emma:medium="tactile" emma:mode="ink">
                <msink:context xmlns:msink="http://schemas.microsoft.com/ink/2010/main" type="inkWord" rotatedBoundingBox="27651,11300 27797,11638 27485,11773 27339,11435"/>
              </emma:interpretation>
              <emma:one-of disjunction-type="recognition" id="oneOf1">
                <emma:interpretation id="interp5" emma:lang="en-AU" emma:confidence="0">
                  <emma:literal>X</emma:literal>
                </emma:interpretation>
                <emma:interpretation id="interp6" emma:lang="en-AU" emma:confidence="0">
                  <emma:literal>x</emma:literal>
                </emma:interpretation>
                <emma:interpretation id="interp7" emma:lang="en-AU" emma:confidence="0">
                  <emma:literal>t</emma:literal>
                </emma:interpretation>
                <emma:interpretation id="interp8" emma:lang="en-AU" emma:confidence="0">
                  <emma:literal>=</emma:literal>
                </emma:interpretation>
                <emma:interpretation id="interp9" emma:lang="en-AU" emma:confidence="0">
                  <emma:literal>+</emma:literal>
                </emma:interpretation>
              </emma:one-of>
            </emma:emma>
          </inkml:annotationXML>
          <inkml:trace contextRef="#ctx0" brushRef="#br0" timeOffset="-969.1">11282 6216 2113,'0'0'46,"0"0"10,-5-4 1,-4 4 3,0 4-48,0-4-12,0 4 0,-5 4 0,1 4 51,-1 1 7,0 3 2,1 4 0,-1 0-47,-4 4-13,4-3 0,0 3 8,1 4-32,-1-3-5,0-1-2,5-4 0,0-4-60,5 0-12,-1 1-2</inkml:trace>
          <inkml:trace contextRef="#ctx0" brushRef="#br0" timeOffset="-1168.64">11050 6172 518,'0'-17'23,"0"17"5,0-8-28,0 8 0,0 0 0,0-8 0,0 8 196,0 0 33,-5-4 7,5 4 2,0 0-92,0 0-18,-9-4-4,9 4-1,0 0-29,0 0-6,0 0 0,0 0-1,0 0-26,0 0-5,5 12 0,-1 0-1,5-4-15,0 5-4,0-1 0,5 0 0,0 4-11,-1-4-2,6 4-1,-1 1 0,-4-5-22,4 4 9,0 0-9,-4 0 0,4 1 0,0-5 0,-4 0-10,4 0 10,-9-4-68,5 0-5,-5 0-2,4 0-972</inkml:trace>
        </inkml:traceGroup>
        <inkml:traceGroup>
          <inkml:annotationXML>
            <emma:emma xmlns:emma="http://www.w3.org/2003/04/emma" version="1.0">
              <emma:interpretation id="{795672D1-5B06-498D-865C-61AA21AC4D89}" emma:medium="tactile" emma:mode="ink">
                <msink:context xmlns:msink="http://schemas.microsoft.com/ink/2010/main" type="inkWord" rotatedBoundingBox="26563,13757 26760,13963 26552,14161 26355,13955"/>
              </emma:interpretation>
              <emma:one-of disjunction-type="recognition" id="oneOf2">
                <emma:interpretation id="interp10" emma:lang="en-AU" emma:confidence="0">
                  <emma:literal>~</emma:literal>
                </emma:interpretation>
                <emma:interpretation id="interp11" emma:lang="en-AU" emma:confidence="0">
                  <emma:literal>&amp;</emma:literal>
                </emma:interpretation>
                <emma:interpretation id="interp12" emma:lang="en-AU" emma:confidence="0">
                  <emma:literal>+</emma:literal>
                </emma:interpretation>
                <emma:interpretation id="interp13" emma:lang="en-AU" emma:confidence="0">
                  <emma:literal>c</emma:literal>
                </emma:interpretation>
                <emma:interpretation id="interp14" emma:lang="en-AU" emma:confidence="0">
                  <emma:literal>E</emma:literal>
                </emma:interpretation>
              </emma:one-of>
            </emma:emma>
          </inkml:annotationXML>
          <inkml:trace contextRef="#ctx0" brushRef="#br0" timeOffset="-2079.13">9998 8632 460,'0'0'41,"0"0"-33,0 0-8,0 0 0,0 0 181,0 0 35,0 0 6,0 0 2,0 0-90,0 0-18,0 0-3,0 0-1,0 0-7,0 0-1,0 0-1,0 0 0,0 0-50,9 8-9,0 0-3,0 4 0,5 1 19,-5-1 4,5-4 1,-5 4 0,9 0-44,-4 0-9,-5 0-1,4 1-1,1-5-10,0 0 0,-1 0 0,1-4 0,0 0-11,-5 0-4,5 0-1,-5-4 0,0 0-51,-9 0-10,9-4-3,0-4-583,-5 4-117</inkml:trace>
          <inkml:trace contextRef="#ctx0" brushRef="#br0" timeOffset="-1901.55">10217 8608 691,'0'0'30,"0"0"7,0 0-29,-10 0-8,1 0 0,0 4 0,0 0 274,5 0 54,-10 0 10,5 4 2,4 0-204,-4 0-40,5 9-9,-6-5-2,-3 4-38,4 0-8,-5 4-2,9 1 0,1-1-25,-5 0-4,0 4-8,0-8-697,4 1-146</inkml:trace>
        </inkml:traceGroup>
      </inkml:traceGroup>
    </inkml:traceGroup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24T02:19:08.456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91FD652-BEAE-427B-B720-A75E1DEDC872}" emma:medium="tactile" emma:mode="ink">
          <msink:context xmlns:msink="http://schemas.microsoft.com/ink/2010/main" type="inkDrawing" rotatedBoundingBox="24958,17552 29355,5536 30176,5836 25779,17853" semanticType="callout" shapeName="Other">
            <msink:sourceLink direction="with" ref="{963F2B44-C701-479B-A1B4-18D1B086525F}"/>
            <msink:sourceLink direction="with" ref="{7692580F-56EA-499D-ADB0-864ACB805714}"/>
            <msink:sourceLink direction="with" ref="{BCB45F5A-F4EB-48DB-904B-4FCC0E9AAE1B}"/>
            <msink:destinationLink direction="with" ref="{6A87452E-12B5-42DA-A28D-9B1FA0775ECB}"/>
          </msink:context>
        </emma:interpretation>
      </emma:emma>
    </inkml:annotationXML>
    <inkml:trace contextRef="#ctx0" brushRef="#br0">-7 12249 691,'0'0'30,"-5"-4"7,1-4-29,4 0-8,-5-9 0,5 9 0,0-4 196,0-4 39,0 4 7,0-4 2,0-1-143,0-3-28,0 4-5,5 0-2,-5 0-10,0-1-1,4-3-1,-4 4 0,5 0-22,-1-4-4,-4 3 0,5 1-1,-1-4-4,1 4-1,-5 0 0,4-1 0,1-3-2,-5-4-1,5-4 0,-1 3 0,1 5 1,-1 0 1,1 0 0,-1-5 0,-4 1 1,5 0 0,-5-1 0,4 1 0,-4-4-14,5 4-8,-5-1 10,0 1-10,0-4 36,5 3 2,-5 1 0,0-4 0,4 3-18,1-3-4,-5 4-1,0 4 0,4 3-3,-4-3-1,5 0 0,-1 0 0,1-5-1,-5 5 0,4-4 0,5-4 0,-4-1-10,0 1-14,-5 4 3,9-1 1,-5-3 31,5 4 7,-9 4 0,0-5 1,0 5 5,0 0 1,0-5 0,0 1 0,5 4-43,-1 0-9,-4-5-2,5 5 0,0 0 19,-1 0 0,1 0 0,-1-5 0,1 5 12,-1 0-4,1 0-8,4 3 12,-4-3-12,-1 0 11,1 0-11,4-1 10,-5 1-10,1 0 0,4 0 9,-4-1-9,4 1 0,-5 4 9,1-4-9,-1 4 0,1-1 8,-1 1-8,-4 0 0,5 0 0,-1 4 0,1-4 0,0 3 0,-1-3 0,-4 0 0,0 0 0,5 0 0,-1-1 0,1 1 0,-1 0 0,-4 0 0,5 4 0,-1-8 0,1 3 0,0 5 0,-1-4 0,1 0 0,4 0 0,-9-1 0,9 1 0,-5 0 0,6 0 0,-6 0 0,1-5 0,-1 5 0,1 4 0,4-8 0,-5 8 0,1-4 9,4 3-9,-4-3 0,-1 0 9,5 4-9,-4 0 0,-5 0 9,9-5-9,-5 1 0,1 8 0,0-4 0,-1 0 0,-4-4 0,5 4 8,-5-1-8,9 1 0,-9 0 0,4 0 9,1 4-9,-5-4 0,4 0 11,-4-1-11,5 5 10,-5 0-10,5-4 8,-5 4-8,0-4 0,0 4 9,4 0-9,1 0 0,-5-5 0,4 5 0,-4-4 0,5 4 0,-1-4 0,-4 4 8,5-4-8,-1 4 0,-4-4 0,5 3 0,0-3 0,-1 4 0,-4-4 0,5 0 0,-1 0 0,1 4 0,-1-4 0,1 3 0,-1-3 0,-4 4 0,5-4 0,-5 0 0,5 0 0,-1 0 8,-4 0-8,5-1 0,-5 1 8,4 4-8,1-4 0,-5 0 8,4 4-8,-4-4 0,5 4 0,-5-5 0,0 5 0,4-4 8,1 0-8,-5 0 0,0 0 0,0 4 0,5-5 8,-1 1-8,1 4 0,-5-4 0,4 0 0,1 0 0,-5 0 0,4 0 0,-4 3 0,5-3 8,-1 0-8,-4 4 0,5-4 0,-1 0 0,-4 0 0,5 0 0,0 3 0,-1-3 0,-4 0 0,0 0 0,5 4 0,-5-4 0,4 0 0,1-1 8,-5 1-8,4 4 0,1-4 0,-1 0 0,1 0 0,0 0 0,-5 0 0,4-1 0,5-3 0,-4 4 0,-1 0 0,1 0 0,4-4 0,0 3 0,-9 1 0,5-4 0,-1 4 0,1-4 0,-1 4 0,1-5 0,-1 5 0,6 0 0,-6 0 0,1 0 0,-1 0 8,1 0-8,4 4 0,-5-5 0,1 1 0,-1 0 0,-4 0 0,5 0 0,4 0 9,-4 0-9,-1-1 0,1 1 8,-5-4-8,4 0 0,1 0 0,4 4 0,-4-5 0,4 1-8,-5 0 8,1 0 0,-1 4 10,5-5-10,-4 1 8,0-4-8,-1 8 0,1-4 0,-1 0 8,1-1-8,-1 1 0,1 4 9,-1-8-9,1 8 8,-5-5-8,5 5 8,-1 0-8,1-4 0,4 4 0,-5-8 8,5 3-8,0-3 0,1 4 0,-1-4 0,0 0 0,-5 3 0,5-3 0,1 0 0,-1 0 0,0-1 0,0 1 0,0 0 0,-4 0 0,4 4 0,0-5 0,-5 1 0,5 0 0,-4 4 0,4-5 0,-4 5 0,-1 0 0,1-4 8,-1 0-8,1 3 0,-1-3 0,6 4 0,-1-4 8,-5 4-8,5-5 0,-4 1 0,4 0 0,0 0 8,0-1-8,-4 5 0,4-4 0,-5 0 0,5-1 0,1 5 0,-1 0 0,-5 0 0,5-4 0,0 3 0,1-3 0,-1 4 0,-5 0 0,5 0 0,0-5 0,1 9 0,-1-4 0,0 0 0,0 0 0,-5 0 0,5 3 0,1 1 0,-6-4 0,1 4 0,4-4 0,0 4 0,0-1 0,-4-3 0,4 4 0,-5-4 0,5 0 0,0 4 0,1-5 0,-1 1 0,0 0 8,0 0-8,0 0 0,-4-1 0,-1 5 0,-4-4 0,5 0 0,4 0 0,-9 0 0,4-1 0,5 1 0,-4 4 0,-1-4 0,6 4 8,-6-8 6,5 7 1,-4-3 0,-1 4 0,5 0-15,-4 0 0,4 0 0,-4-1 0,-1 5 0,5-4-12,-4-4 12,4 4-10,-4 4 10,4-4 0,-5 4 0,1-5 8,4 1-8,0 0 0,0 0 0,-4 0 0,4 0 0,-5 0 8,5-1-8,1 1 0,-1-4 0,0 4 8,0 0-8,-5 0 0,5 4 8,-4-5-8,4 5 8,-4-4-8,-1 4 8,1-4-8,-1 4 8,1-4-8,-1 4 8,1-4-8,0 3 8,4-3-8,-5 0 0,1 4 8,-1-4-8,1 4 0,-1-4 0,6 0 0,-6-1 0,5 1 0,-9 0 0,5 0 0,4-4 0,-5 8 0,1-4 0,0-1 0,-1 1 0,1 0 0,-1 0 0,1 4 0,-1-4 0,1 4 0,-1-4 0,1-1 0,-1 1 0,1 0 8,0 0-8,-1 0 0,5 0 8,-4 0-8,-1-1 0,1-3 0,-1 0 0,1 4 0,4-4 0,-4 4 0,4-1 0,-5-3 0,1 4 0,4 0 0,-4 0 0,4-4 0,-5-1 0,5 5 0,0-4 0,-4 4 0,4 0 0,-4 0 0,4-4 0,-5 3 8,5-3-8,0 4 0,1-4 0,-1 0 0,-5-1 0,5 1 0,0 0 0,-4 0 0,9 0 0,-5 0 0,0-5 0,5 5 0,-1-4 0,-4 0 0,-4 3 0,-1 1 0,6-4 0,3 4 0,-4 0 0,5-5 0,0-3 0,-1 0 0,-4 4 0,0 3 0,10-7 0,-10 0 0,0 4 0,0-1 0,0 1 0,-4 4 0,4-4 0,0 0 0,0-1 0,-4 1 0,4 4 0,0-4 0,0-1 0,-5 1 0,6 0 0,-1 0 0,0-1 0,-5 1 0,5 0 0,-4 0 0,4-1 0,0 1 0,0 0 0,-4 0 0,4 4 0,0-5 0,-4 1 0,4 0 0,-5 0 0,1-1 0,4 5 0,-5-4 0,6 4 0,-6 0 0,5-5 0,0 5 0,-4-4 0,4 4 0,-4 0 0,4-1 0,0 1 0,-5 0 0,5-4 0,0 4 0,1-1 0,3 1 0,-8 0 0,4 0 0,-5 4 0,6-4 0,-1-1 0,0 1 0,-5 0 0,5 0 0,1 0 0,-1-1 0,0 1 0,0 0 0,0-4 0,0 0 0,0 3 0,5 1 0,-5 0 0,0 0 0,5 0 0,-5-1 0,0 1 0,-5 0 0,10 0 0,-9 0 0,-1 4 0,1-1 0,4-3 0,-5 0 0,1 4 0,4-4 0,-9 4 0,5-1 0,4 1 0,-5-4 8,1 0-8,4 0 0,-4 0 0,-1 3 0,5-3 0,0 4 0,0-8 0,-4 4 0,4-1 0,0 5 0,-4-4 0,8 0 0,-4 0 0,1 0 0,-1-5 0,0 5 0,-5 0 0,1 4 0,-1-4 0,1-5 0,0 9 0,-1-4 0,1 0 0,-1 0 8,1-1-8,-1 1 0,5 0 0,-4 0 0,4 4 0,-4 0 0,-1-5 0,1 1 0,4 0 0,-5-4 0,6 4 0,-6-5 0,1 5 0,-1-4 0,5 4 0,-4 0 0,-1-5 0,1 5 0,4 0 0,-4 0 0,4-4 0,-5 3 0,5 1 0,-4 0 0,-1-4 0,6 4 0,-6-1 0,1 1 0,-1 4 0,5-4 0,-4-4 0,-1 3 0,1 1 0,4 0 0,-4-4 0,4 0 0,-5 3 0,1 1 0,4 0 0,-4-4 0,4 0 0,-5-1 0,1 5 0,-1 0 0,5 0 0,-4 0 0,-1-1 0,1 1 0,4 0 0,-4-4 0,-1 0 0,5 3 0,-4-3 0,4 4 0,-4 0 0,-1 0 0,1-1 0,-1 1 0,1 0 0,-5 0 0,4-4 0,1 3 0,-1 5 0,6-4 0,-10 0 0,4 4 0,1 0 0,-1-1 0,1-3 0,-1 0 0,1 0 0,-1 4 0,1-4 0,-5 3 0,5 1 0,-5-4 0,9 0 0,-5 0 0,5-4 0,-4 3 0,-1 1 0,1 0 0,0-4 0,-1 4 0,1 3 0,-1 1 0,1-4 0,-5 0 0,9 0 0,-5-1 0,1 1 0,-1-4 0,1 4 0,-5 4 0,0-4 0,5-1 0,-1 1 0,1-4 0,-5 8 0,-5 0 0,10-5 0,-5 5 0,0-8 0,0 8 0,0-4 0,0 4 0,4-1 0,1-3 0,-5 0 0,0 0 0,4 0 0,1 0 0,-1-1 0,1 1 0,-5 4 0,5-4 0,-1 0 0,1-1 0,-5 1 0,0 0 0,0 4 0,0-4 0,0 0 0,0 3 0,0-3 0,0 0 0,0 4 0,0-4 0,0 0 0,-5 3 0,10-3 0,-1 4 0,-4 0 0,0 4 0,0-4 0,0 0 0,5-5 0,-5 5 0,0 0 0,0-4 0,0 4 0,0 0 0,0-5 0,0 5 0,0 0 0,0-4 0,-5 0 0,5 4 0,0-1 0,-4 5 0,4-4 0,0 0 0,0 0 0,0 0 0,0-4 0,0 8 0,0-1 0,-5-3 0,5 0 0,5 0 0,-1 0 0,1 0 0,-5 0 0,4-1 0,-4 1 0,5 4 0,-5-4 0,4 0 0,-8 0 0,4 4 0,0-8 0,0 3 0,0 5 0,4-4 0,-4 4 0,0 0 0,-4-4 0,4 0 0,0 0 0,0-1-8,0 1 8,0 4 0,0-4 0,0 4 0,0-4 0,0 4 0,-5 0 0,5 0 0,0-5 0,0 1 0,5 0 0,-5 4-8,4-4 8,-4 4 0,0 8 0,0-12 0,0-1 0,5-3 0,0 4-9,-5 0 9,4 0 0,-4-4 0,0 4 0,0-1 0,5 5-10,-5-4 10,0 4 0,0-4-9,0 4 9,4 0 0,-8-4-9,4 4 9,0 8 0,0-13 0,0 5 0,0 0 0,-5-4-8,5 4 8,0-4 0,0 4 0,0 0 0,0 0 0,0-5-9,0 5 9,5 0 0,-5 0 0,0 0 0,0-4 0,0 4-10,0 0 10,0 0-8,0-1 8,0 1 0,0 0-10,0 0 10,-5 4 0,5-4-8,0 0 8,0 4 0,0 4 0,0-8-8,0 8 8,0-8 0,0 8 0,0 0 0,0 0-8,-4-4 8,4 4 0,0-8 0,0 8 0,0 0-8,0 0 8,0 0 0,0 0 0,0 0-8,0 0 8,0 0-8,0 0 8,0 0-12,-10 4 12,1 0-16,0 0 3,5 0 1,-5 4 0,-1 0-3,1 4 0,0 0 0,0 0 0,0 1-7,0-5-2,4 4 0,1 4 0,-5-4-5,4 0-2,1 0 0,4-4 0,-5 5-20,5-5-4,0 4-1,0-12 0,0 0-29,0 0-7,0 0 0,0 0-979</inkml:trace>
    <inkml:trace contextRef="#ctx0" brushRef="#br0" timeOffset="1418.52">-194 12022 1094,'0'0'48,"0"0"11,0 0-47,0 0-12,0-8 0,0 4 0,0 4 228,0 0 44,0 0 9,5-8 2,-1 0-159,-4 8-31,0 0-6,0 0-2,5-4-34,-5 4-7,0 0-2,13 0 0,-8-4-17,-5 4-3,9 8-1,5-4 0,-5 0-10,0 0-3,-5 12 0,1 0 0,4 0-8,-4 5-9,-1-9 9,1 4-13,-1 4 13,5-4 0,-4 1 0,-1-1 0,1 4 0,0-8 0,-1 0 0,1-4 0,-1 5 0,1-5 0,-5-8 0,13 4 0,-3 0 27,-10-4 8,9 0 1,0 0 1,4-8-9,-3 4-1,-1-4-1,0-1 0,0-3 5,5 4 1,-1-12 0,5 0 0,-4-9-19,0-3-3,-1 0-1,1-9 0,4 1 12,0 3 3,1-3 0,-1-1 0,5 5-48,-5 0-10,0-5-2,-4 1 0,8-1-181,-8 5-37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24T02:22:53.482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58BCB43-CAF9-45DC-8EC5-15B70296FF34}" emma:medium="tactile" emma:mode="ink">
          <msink:context xmlns:msink="http://schemas.microsoft.com/ink/2010/main" type="writingRegion" rotatedBoundingBox="29619,12264 32076,11346 32182,11628 29725,12546"/>
        </emma:interpretation>
      </emma:emma>
    </inkml:annotationXML>
    <inkml:traceGroup>
      <inkml:annotationXML>
        <emma:emma xmlns:emma="http://www.w3.org/2003/04/emma" version="1.0">
          <emma:interpretation id="{73A7811D-3DDF-4195-90F5-65FE2D20FC3E}" emma:medium="tactile" emma:mode="ink">
            <msink:context xmlns:msink="http://schemas.microsoft.com/ink/2010/main" type="paragraph" rotatedBoundingBox="29619,12264 32076,11346 32182,11628 29725,125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18A90E6-A904-4EA5-B04F-9195BC776581}" emma:medium="tactile" emma:mode="ink">
              <msink:context xmlns:msink="http://schemas.microsoft.com/ink/2010/main" type="line" rotatedBoundingBox="29619,12264 32076,11346 32182,11628 29725,12546"/>
            </emma:interpretation>
          </emma:emma>
        </inkml:annotationXML>
        <inkml:traceGroup>
          <inkml:annotationXML>
            <emma:emma xmlns:emma="http://www.w3.org/2003/04/emma" version="1.0">
              <emma:interpretation id="{DAD4A790-1577-430D-BAFF-4EEC86DE5049}" emma:medium="tactile" emma:mode="ink">
                <msink:context xmlns:msink="http://schemas.microsoft.com/ink/2010/main" type="inkWord" rotatedBoundingBox="29611,12390 29866,12115 30049,12284 29794,12559">
                  <msink:destinationLink direction="with" ref="{9101901A-89BE-49C3-ABDF-3B82325E0DA4}"/>
                </msink:context>
              </emma:interpretation>
              <emma:one-of disjunction-type="recognition" id="oneOf0">
                <emma:interpretation id="interp0" emma:lang="en-AU" emma:confidence="0">
                  <emma:literal>X</emma:literal>
                </emma:interpretation>
                <emma:interpretation id="interp1" emma:lang="en-AU" emma:confidence="0">
                  <emma:literal>x</emma:literal>
                </emma:interpretation>
                <emma:interpretation id="interp2" emma:lang="en-AU" emma:confidence="0">
                  <emma:literal>5</emma:literal>
                </emma:interpretation>
                <emma:interpretation id="interp3" emma:lang="en-AU" emma:confidence="0">
                  <emma:literal>+</emma:literal>
                </emma:interpretation>
                <emma:interpretation id="interp4" emma:lang="en-AU" emma:confidence="0">
                  <emma:literal>&amp;</emma:literal>
                </emma:interpretation>
              </emma:one-of>
            </emma:emma>
          </inkml:annotationXML>
          <inkml:trace contextRef="#ctx0" brushRef="#br0">-55 145 864,'0'0'76,"0"0"-60,0 0-16,0 0 0,0 0 56,5 0 8,-5 0 1,0 0 1,9 0 10,0 4 3,0 0 0,0 5 0,-4-1-23,4 4-4,0-4 0,-4 0-1,4 4-13,0 0-2,0-4-1,0 0 0,0 5-16,0-5-3,1-4-1,-1 0 0,4 0-15,-3 0 0,-10-4 8,9 4-8,4-4-19,1 0-6,-5 0-2,0-4-727</inkml:trace>
          <inkml:trace contextRef="#ctx0" brushRef="#br0" timeOffset="223.27">269 20 576,'0'0'51,"0"0"-41,0 0-10,0 0 0,-4-8 135,-1 0 25,1 4 4,4 4 2,-10 0-49,-3 4-9,4 0-3,-5 4 0,5 0-61,-5 0-13,5 4-3,-5 0 0,-4 5-14,4 3-3,1-4-1,-1 4 0,-4 0-10,4-3 0,0-1 0,5 4 8,-4-4-26,3 4-6,-3 1 0,-1-5-705</inkml:trace>
        </inkml:traceGroup>
        <inkml:traceGroup>
          <inkml:annotationXML>
            <emma:emma xmlns:emma="http://www.w3.org/2003/04/emma" version="1.0">
              <emma:interpretation id="{3A925D53-6532-4E4A-8D20-B5F0006AAAAD}" emma:medium="tactile" emma:mode="ink">
                <msink:context xmlns:msink="http://schemas.microsoft.com/ink/2010/main" type="inkWord" rotatedBoundingBox="31802,11448 32076,11346 32182,11628 31908,11730">
                  <msink:destinationLink direction="with" ref="{9101901A-89BE-49C3-ABDF-3B82325E0DA4}"/>
                </msink:context>
              </emma:interpretation>
              <emma:one-of disjunction-type="recognition" id="oneOf1">
                <emma:interpretation id="interp5" emma:lang="en-AU" emma:confidence="0">
                  <emma:literal>P</emma:literal>
                </emma:interpretation>
                <emma:interpretation id="interp6" emma:lang="en-AU" emma:confidence="0">
                  <emma:literal>J</emma:literal>
                </emma:interpretation>
                <emma:interpretation id="interp7" emma:lang="en-AU" emma:confidence="0">
                  <emma:literal>&amp;</emma:literal>
                </emma:interpretation>
                <emma:interpretation id="interp8" emma:lang="en-AU" emma:confidence="0">
                  <emma:literal>X</emma:literal>
                </emma:interpretation>
                <emma:interpretation id="interp9" emma:lang="en-AU" emma:confidence="0">
                  <emma:literal>*</emma:literal>
                </emma:interpretation>
              </emma:one-of>
            </emma:emma>
          </inkml:annotationXML>
          <inkml:trace contextRef="#ctx0" brushRef="#br0" timeOffset="9164.78">2295-603 1094,'0'0'97,"0"0"-77,0 0-20,0 0 0,0 0 83,0 0 13,0 0 2,0 0 1,0 0 3,0 0 1,0 0 0,0 0 0,0 0-38,0 0-7,0 0-2,0 0 0,9 4-31,-9-4-6,9 12-2,-9-12 0,0 0-9,5 8-8,-5-8 12,4 12-12,-4-12 12,-9 8-12,4 4 12,-4-4-12,5-4 8,-5 1-8,-1-1 0,-3 0 0,-1 0 0,5-4 0,0-4 0,-5 0 0,5-5 0,0 1 0,-5 0 0,10-8 0,-10 4 0,9-8 0,-4 4 0,5-1 0,-1 1 0,5 0 0,-4-4 0,4 8 0,4-5 0,-4 5 0,5 0 0,-1 0 10,1 4-10,4-4 8,0 4-8,0 4 8,0-4-8,5 8 10,4-5-10,1 1 10,-1 4-10,0 0 8,5 0-8,-5 0 8,5 4 10,-9 1 2,-1-1 0,-8 4 0,4-4-20,-9-4 0,0 0 0,9 12 0,0 0 0,-4 0 18,-14 0-2,4 4-1,1-3-3,-1 3 0,-4-4 0,-5 4 0,5-4-4,-5 0-8,-4-3 11,4 3-11,1-4 8,-1-4-8,0-4 0,1 4 0,4-4 10,-5-4-10,5 0 8,4 0-8,1 0 0,-6 0 0,6-4 0,4-1 0,-5-3 0,5 4 0,0 0-11,5 0 11,-5-4-8,4 4 8,6 0-8,-6 0 8,5-1-8,0 1 8,1 4-8,-1 0 8,0 0 0,4 4-8,1-4 8,0 4 0,0 0 0,-1 0 0,1 4 0,-5 0 0,5 0 0,-14-4 0,4 8 0,1 5 0,-5-5 11,0 4 1,-5-4 0,1 4 0,-5 0 1,-1 4 1,1-3 0,-4-1 0,-1 0-2,5-4 0,0 4 0,4-4 0,-4 0 0,0-4 0,0-4 0,0 4 0,9-4 4,-9 0 1,-1 0 0,1-4 0,0 0-3,5 0-1,4 0 0,0 4 0,-5-12-5,0 8-8,5 4 11,0-8-11,5 0 0,0 0 0,-5 0 0,4 4 0,5-5 0,-4 1 0,4 4 0,0 0 0,0 0 0,5 0-16,-5 0 5,5 4 1,-1-4 10,-3 8 11,-1-4-3,-9 0 0,0 0-8,0 0 0,0 0 0,0 0 0,0 0 0,9 8 0,-9-8 0,0 0-781,-5 8-154</inkml:trace>
          <inkml:trace contextRef="#ctx0" brushRef="#br0" timeOffset="1717.46">2422-733 1105,'0'0'48,"-4"4"12,-5 0-48,0 4-12,-5 5 0,5 3 0,-9 0 17,-1 4 2,1 4 0,0 5 0,-5-1-31,0 4-7</inkml:trace>
          <inkml:trace contextRef="#ctx0" brushRef="#br0" timeOffset="1580.09">2194-713 806,'0'0'72,"0"0"-58,0 0-14,0 0 0,0 0 92,0 0 16,0 0 4,0 0 0,0 0-36,0 0-8,0 0 0,0 0-1,0 0-24,5 13-5,4-5-1,0 4 0,-4 4-18,-1 0-4,5-4-1,1 0 0,3 5-14,-8-1 11,4-4-11,0 0 10,0 0-18,0-4-4,5 4-1,0-7-469,-1 3-94</inkml:trace>
        </inkml:traceGroup>
      </inkml:traceGroup>
    </inkml:traceGroup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24T02:22:57.54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101901A-89BE-49C3-ABDF-3B82325E0DA4}" emma:medium="tactile" emma:mode="ink">
          <msink:context xmlns:msink="http://schemas.microsoft.com/ink/2010/main" type="inkDrawing" rotatedBoundingBox="26763,16955 30852,10764 32133,11609 28044,17800" semanticType="callout" shapeName="Other">
            <msink:sourceLink direction="with" ref="{DAD4A790-1577-430D-BAFF-4EEC86DE5049}"/>
            <msink:sourceLink direction="with" ref="{3A925D53-6532-4E4A-8D20-B5F0006AAAAD}"/>
          </msink:context>
        </emma:interpretation>
      </emma:emma>
    </inkml:annotationXML>
    <inkml:trace contextRef="#ctx0" brushRef="#br0">-1757 5342 1551,'0'0'34,"0"0"7,0 0 2,0 0 1,0 0-36,0 0-8,0 0 0,0 0 0,0 0 13,0 0 1,0 0 0,-10 8 0,10-8 1,-4 8 0,4 4 0,-5-4 0,5 4-7,-4 0-8,8 1 11,1-1-11,-1 0 9,1 0-9,4 0 0,-4 0 9,4 0-9,-5 5 0,1-9 0,-1 4 0,1 0 0,4-4 0,-9 0 0,5 0 0,-1 0 0,1-4 0,4 4 0,-9-8 0,0 0 0,0 0 8,0 0-8,0 0 8,0 0 6,0 0 1,9-4 0,0-4 0,0 0 3,5 0 1,-10-4 0,10 4 0,-5-4-10,5 0-1,-5-5-8,5 1 12,-5 0-12,4-4 0,-4 8 0,5-5 0,-5 1-35,0 0-3,5 0-1,-5 4-484,0-4-97</inkml:trace>
    <inkml:trace contextRef="#ctx0" brushRef="#br0" timeOffset="2351.54">-1666 5528 828,'0'0'36,"0"0"8,0 0-35,0 0-9,-5-8 0,5-4 0,0-1 56,0 1 10,0-4 2,0 4 0,0 4-13,0-8-3,5-5 0,-5 5 0,0-4-9,0 0-3,4 0 0,-4-1 0,0 1-15,0 0-3,0 0-1,5-1 0,-1-3-9,-4 4-1,0-4-1,5 3 0,-5-3-2,4 0 0,-8 0 0,4-5 0,0 5-8,0-4 10,0-1-10,-5-3 10,1 0 0,4 3 0,0-3 0,0 3 0,0-3 0,0 0 0,0-1 0,0 5 0,0-4-10,4-1 0,1 5 0,-5-4 8,4 3-8,-4 1 0,0 0 9,5-1-9,4 1 0,-4-4 0,-1 7 0,-4-3 0,5 0 0,-1-1 0,-4 1 0,5 0 0,-1-1 0,1-3 0,-1 4 0,6-5 0,-6 5 0,5 0 8,-4-5-8,4 5 0,0-5 0,0 5 9,-4 0-9,4-1 0,-5-3 0,5 8 0,-4-4 0,-1 3 0,6-3 0,-6 4 0,5-5 0,0 5 0,0 0 8,-4-5-8,4 1 0,-4 0 0,4-1 0,0 5 0,-5-4 0,6 4 0,-1-1 12,-5 1-4,5-4 0,0-1-8,1 5 11,-6-4-11,5 3 10,-4 1-10,-1-4 0,5 4 0,0-5 0,-4 5 0,0 0 21,4-5-1,-9 5-1,4 0 0,1-1-19,-1 1-19,1-4 4,-1 4 1,1-1 23,4 1 5,-4 0 1,-1-1 0,1 1-15,-1 0-16,1 0 3,-1-1 1,1 5 12,4 0 13,-9 0-2,5-1-1,4 5-10,-5-8 0,5 4-12,-4 3 12,0-3 0,4 4 0,-5 0 0,5-4 8,-4 3-8,4 1 0,0 0 0,0 0 0,0 4 0,0-9 0,-9 5 0,5 0 0,4 0 0,0-4 0,-4 4 0,-1-1 0,10 1 0,-10 4 0,6-4 0,-1 0 0,-5-5 0,5 5 10,0 0-10,1 0 10,-1 0-10,-5-1 10,5 1-10,0 0 10,-4 0-2,4 0-8,-4 4 12,4-5-4,0 5 1,0-4 0,-5 0 0,6 4 0,-6-4 1,5-1 0,-4 1 0,4 0 0,0-4-10,0 4 0,0-1 0,0-3 8,0 4-8,-4 0 0,4 0 0,0-5 8,0 5-8,0 0 0,1 0 0,-6 0 0,5-1 0,0 1 0,0 0 0,-4 4 0,4-4 8,-4 4-8,4-5 12,-5 5-4,1-4 0,-1 4-8,1-4 12,-1-1-4,1 1-8,0 0 10,-1 0-10,5 0 10,-9 0-10,5 3 0,-1-3 0,5 4 0,-4 4 0,0-4 0,-1 0 0,1 0 0,-1-1 0,1 5 0,4-4 0,-5 4 8,6 0 0,-1-4-8,-5 0 12,1 0-4,4-1-8,-5 1 0,5 0 0,-4 0 8,4-4-8,0 4 10,0 0-10,-4-5 10,4 9-10,-4-4 10,4 0-10,-5 0 10,1 4-10,4 0 8,-5-4-8,1 3 8,0 1 0,-1 0 0,1 0 0,-5-4 0,9 8 5,-5-4 1,1 0 0,-1 0 0,1-4-3,0 3-1,4 1 0,-5 0 0,5-4-2,-4 4-8,4-8 12,0 8-4,-9-4 0,5 3 0,-1-3 0,5 4 0,0-4 1,-4 4 0,-1 0 0,1 0 0,4 0 3,-4 0 0,-1-4 0,5 3 0,-4 1-4,4-4 0,-4 8 0,-5-4 0,9 0-8,-5 0 8,5-4-8,-4 4 8,-1 0-8,6-5 0,-1 5 0,0-4 0,-5 4 0,1 0 0,4 0 0,-4 0 8,4 0-8,-5 0 0,5-1 0,-4 1 8,4 0-8,-5 0 8,1 4-8,0-4 8,4-4-8,-9 12 12,4-8-12,1 0 12,-1 0-12,-4 8 0,5-4 0,4-4 8,-4-1-8,-1 1 0,1-4 0,-1 4 0,1 0 0,-5 8 0,4-4 0,1-4 8,4 0-8,-4 0 0,-5 8 0,4-8 0,1-1 0,-1 1 8,1 4-8,-5-8 8,4 4-8,1 0 8,-1 0-8,1 0 8,0 0-8,4 4 0,-9-4 0,4-1 8,1 1-8,-1 0 8,1 0-8,4 0 8,-5-4-8,6 4 8,-6 0-8,5 0 8,-4 4-8,4-4 8,-5-1-8,6 1 8,-1 0-8,-5 0 12,5 0-12,-4 0 12,4 0-12,0 4 0,5-8 9,-5 4-9,0 0 0,5-1 8,-1 1-8,1 0 0,0 0 8,-1-4-8,5 4 8,-4 0-8,0 0 0,4 0 0,0 0 0,-4-5 0,-5 5 0,5-4 11,-1 4-3,1 0 0,4 0-8,0-4 0,-4 0 0,4-1 0,0 1 8,1 0-8,-1 4 12,0-4-4,0 0-8,1 0 0,3 0 0,-4 3 8,1-3-8,-1 4 8,0-4-8,0 4 8,-4-4-8,4 4 0,-4-4 0,4 3 8,-4 1-8,-1 0 0,6 0 9,-6 0-9,-4 0 8,5 0-8,4-4 8,-4 4-8,0 4 15,4-4-2,-5-1 0,6 1 0,-6 0-13,1 4 0,4-4 0,-4 0 0,4 0 0,-9 4 0,5 0 0,-5 0 0,5-4 0,-1 4 0,1 0 0,0 0 0,-1-5 0,1 9 0,-5-8 0,5 8 0,-5 0 9,0-4-1,4 0 0,1 0 0,-5 4-8,5-4-12,-5 0 2,5-4 1,-1 4 9,1 4 0,0-4 0,-5 0 0,4 4 0,1-4 0,-5 0 0,5 0 0,-5 0 0,0 0 0,0 0 0,5 0 0,-1 0 0,-3-1 0,-1 5 0,-9 0 0,9-4 8,0 0-8,0 0 8,-4 4-8,4-4 0,0 4 0,0 0 0,0 0 0,0 0 0,0-4 0,-9 4 0,9 0 0,5-4 0,-5 4 0,-9 0 0,9 0 0,0-4 0,-9 4 0,0 0 0,14 0 0,-5 0 0,0 0 8,-9 0-8,9-4 0,0 4 0,0 0 0,-9 0 0,10-4 0,-1 0 0,0 4 0,0-4 0,0 4 8,-9 0-8,9-4 0,0 4 0,5-4 0,0 4 0,-5 0 0,-9 0 0,9-4 8,4 4-8,-8-4 0,4 4 8,0-4-8,-9 4 0,14 0 9,-14 0-9,9 0 0,-9 0 9,9 0-9,0-4 0,5 4 9,-1-4-9,-3 4 0,3 0 0,-4-4 0,0 4 0,5-4 0,-5-1 0,0 5 0,0 0 8,0-4-8,-9 4 8,10 0-8,-1-4 12,-9 4-4,9 0 0,4 0 0,-13 0-8,10-4 10,-10 4-10,9-4 10,4 4-10,-13 0 8,9-4-8,-9 4 8,14 0-8,-14 0 0,5 0 9,-5 0-9,13-4 0,1 4 9,-14 0-9,9-4 0,0 0 8,0 4-8,-9 0 0,9 0 0,5 0 8,-5-4-8,-9 4 0,9 0 0,-9 0 0,14-4 0,-5 4 0,0 0 0,0-4 0,-9 4 10,9-4-10,0 0 8,5 0-8,-5 0 10,-9 4-10,9-4 10,0 0-10,1-4 12,-1 4-12,0-1 12,-5 1-12,-4 4 12,9-8-12,-9 8 12,0 0-12,5-4 0,4 0 9,-9 4-9,5-4 0,-5 4 8,9-8-8,0 4 0,0 0 0,0 0 0,-9 4 0,9-8 0,0 4 0,0-4 0,0 0 0,1 0 8,-1-1-8,4 1 0,1 0 0,-5 4 0,0 0 0,0 0 0,-9 4 0,9-8 0,-9 8 0,0 0-10,0 0 10,0 0-889,0 0-171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24T02:23:18.599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5F1D366-7F41-410D-BC4C-65C19C4E0435}" emma:medium="tactile" emma:mode="ink">
          <msink:context xmlns:msink="http://schemas.microsoft.com/ink/2010/main" type="writingRegion" rotatedBoundingBox="32162,11439 30983,14075 30829,14006 32008,11370">
            <msink:destinationLink direction="with" ref="{76F5FAA2-B716-47D3-8D73-B38C862A0457}"/>
          </msink:context>
        </emma:interpretation>
      </emma:emma>
    </inkml:annotationXML>
    <inkml:traceGroup>
      <inkml:annotationXML>
        <emma:emma xmlns:emma="http://www.w3.org/2003/04/emma" version="1.0">
          <emma:interpretation id="{FA74E3FD-EED2-4F95-8AF3-ECDDC0B44D10}" emma:medium="tactile" emma:mode="ink">
            <msink:context xmlns:msink="http://schemas.microsoft.com/ink/2010/main" type="paragraph" rotatedBoundingBox="32162,11439 30983,14075 30829,14006 32008,113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FDE4007-6535-4C8D-A0B6-F5814B4C5351}" emma:medium="tactile" emma:mode="ink">
              <msink:context xmlns:msink="http://schemas.microsoft.com/ink/2010/main" type="line" rotatedBoundingBox="32162,11439 30983,14075 30829,14006 32008,11370"/>
            </emma:interpretation>
          </emma:emma>
        </inkml:annotationXML>
        <inkml:traceGroup>
          <inkml:annotationXML>
            <emma:emma xmlns:emma="http://www.w3.org/2003/04/emma" version="1.0">
              <emma:interpretation id="{549C9A26-1287-4781-98BA-ECFD05033E73}" emma:medium="tactile" emma:mode="ink">
                <msink:context xmlns:msink="http://schemas.microsoft.com/ink/2010/main" type="inkWord" rotatedBoundingBox="32155,11435 32039,11694 31893,11628 32009,11370"/>
              </emma:interpretation>
              <emma:one-of disjunction-type="recognition" id="oneOf0">
                <emma:interpretation id="interp0" emma:lang="en-AU" emma:confidence="0">
                  <emma:literal>*</emma:literal>
                </emma:interpretation>
                <emma:interpretation id="interp1" emma:lang="en-AU" emma:confidence="0">
                  <emma:literal>B</emma:literal>
                </emma:interpretation>
                <emma:interpretation id="interp2" emma:lang="en-AU" emma:confidence="0">
                  <emma:literal>J</emma:literal>
                </emma:interpretation>
                <emma:interpretation id="interp3" emma:lang="en-AU" emma:confidence="0">
                  <emma:literal>O</emma:literal>
                </emma:interpretation>
                <emma:interpretation id="interp4" emma:lang="en-AU" emma:confidence="0">
                  <emma:literal>b</emma:literal>
                </emma:interpretation>
              </emma:one-of>
            </emma:emma>
          </inkml:annotationXML>
          <inkml:trace contextRef="#ctx0" brushRef="#br0">141 88 460,'0'0'41,"0"0"-33,0 0-8,0 0 0,0 0 120,0 0 21,0 0 5,0 12 1,0-12-55,0 8-12,-4 4-1,-1-4-1,5 4-22,-4-4-5,-6 5-1,6-5 0,-1 0 6,-4 0 0,5-4 1,-5 4 0,4 0-19,5-8-4,0 0-1,-9 0 0,0 4-11,0-4-2,0-4-1,-1 4 0,10 0-19,-9 0 0,0-4 8,9 4-8,-4-4 0,4 4 0,-9-4 0,9 0 0,-5-4 0,5 0 0,0 0 0,5 0 0,-5-1 0,4-3-11,5 0 11,-4 4-10,4-4 10,-5 4 0,6 0 0,-6 0-8,10 4 8,-5-5 0,-9 9 0,9-4 0,5 0 0,-1-4 0,-4 4-8,1 4 8,3-4 0,-4 0 0,0 8 0,0-4 0,-9 0 0,10 4 0,-10-4 0,9 4 0,-9-4 0,4 12 0,1-3 0,-5-1 8,-5 0-8,1 4 8,-1 4-8,1-4 8,-10 0-8,5 5 12,-5-5-4,1 0 0,-1 0-8,0 0 8,5-4-8,0-4 8,-5 4-8,10-4 0,4-4 8,-9 0-8,0-4 0,9 4 8,0-12-8,-5 4 0,0 0 14,5-8-2,5 4 0,0-5 0,-1 1-12,5 0 9,0 0-9,0 0 8,1 4-8,3-1 0,1 5 0,-5-4 0,0 4 0,5 0 0,-5 4 0,0 0 0,5 4 0,-14 0 0,0 0 0,9 0 0,4 0 0,-13 0 0,0 0 8,0 0-8,0 0 14,5 8-2,-1 4-1,-4 4 0,0-4 3,-4 5 1,-5-1 0,0 0 0,0 0-15,-5 0 0,0-3 0,-4 3 0,9 0 0,-5-4 0,1-4 0,-1 0 0,5 0 8,0-8-8,0 4 0,9-4 0,-9-4 10,4 4-10,0-8 10,5 0-10,0 0 8,0-4-8,10-4 0,-6 4 0,1-5 0,4-3 0,-5 4 0,5 0 0,1 0 0,3-1 0,-4 5 0,5 0 0,-5 4 0,5 0 0,-1 4 0,-4-4 0,-9 8 0,10-4 0,-1 0 0,-9 4 0,9-4 0,0 4 0,5 0 0,-14 0 0,9 4 8,-9-4 3,0 0 0,9 4 0,-9-4 1,0 0 1,-5 12 0,1-4 0,4 4-5,-5-4-8,-4 0 11,0 0-11,4 1-39,1-5-14,-5 0-3</inkml:trace>
        </inkml:traceGroup>
        <inkml:traceGroup>
          <inkml:annotationXML>
            <emma:emma xmlns:emma="http://www.w3.org/2003/04/emma" version="1.0">
              <emma:interpretation id="{6AC36AAA-3B46-45F2-A0D2-4109667DF92F}" emma:medium="tactile" emma:mode="ink">
                <msink:context xmlns:msink="http://schemas.microsoft.com/ink/2010/main" type="inkWord" rotatedBoundingBox="31086,13844 30983,14075 30829,14006 30932,13775"/>
              </emma:interpretation>
              <emma:one-of disjunction-type="recognition" id="oneOf1">
                <emma:interpretation id="interp5" emma:lang="en-AU" emma:confidence="0">
                  <emma:literal>J</emma:literal>
                </emma:interpretation>
                <emma:interpretation id="interp6" emma:lang="en-AU" emma:confidence="0">
                  <emma:literal>j</emma:literal>
                </emma:interpretation>
                <emma:interpretation id="interp7" emma:lang="en-AU" emma:confidence="0">
                  <emma:literal>~</emma:literal>
                </emma:interpretation>
                <emma:interpretation id="interp8" emma:lang="en-AU" emma:confidence="0">
                  <emma:literal>+</emma:literal>
                </emma:interpretation>
                <emma:interpretation id="interp9" emma:lang="en-AU" emma:confidence="0">
                  <emma:literal>=</emma:literal>
                </emma:interpretation>
              </emma:one-of>
            </emma:emma>
          </inkml:annotationXML>
          <inkml:trace contextRef="#ctx0" brushRef="#br0" timeOffset="13092.12">-860 2403 576,'0'0'25,"0"0"6,0 0-31,-5 4 0,-4 4 0,4 0 0,5-8 212,-9 8 37,0 4 7,0-4 2,4 4-162,-4 0-33,0 5-7,0-5 0,5 0-35,-6 4-6,6-4-2,-5 4 0,0 1-28,0-1-5,4 0-2,1-4-734</inkml:trace>
          <inkml:trace contextRef="#ctx0" brushRef="#br0" timeOffset="12903.15">-1015 2435 403,'-5'0'17,"5"0"5,0 0-22,0 0 0,0 0 0,0 0 0,0 0 122,0 0 20,0 0 4,0 0 1,0 0-36,0 0-7,0 0-2,0 0 0,0 0-3,0 0-1,0 0 0,0 0 0,0 0-14,0 0-2,0 0-1,0 8 0,0-8-25,5 12-4,-5-4-2,0 0 0,9 5-19,-5-1-4,-4 0-1,0 0 0,10 0-16,-10 0-10,4 0 12,1 5-12,-5-5 8,4 0-8,1-4 0,-1 4 0,-4-12 0,9 8-20,-9-8 2,5 8 1,-5-8-51,14 4-11,-14-4-1,9-4-519,4-4-103</inkml:trace>
        </inkml:traceGroup>
      </inkml:traceGroup>
    </inkml:traceGroup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24T02:23:32.742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4C392BE-4449-466C-A385-FADA8AEDD3C1}" emma:medium="tactile" emma:mode="ink">
          <msink:context xmlns:msink="http://schemas.microsoft.com/ink/2010/main" type="inkDrawing" rotatedBoundingBox="30010,17559 30312,17431 30425,17700 30123,17827" shapeName="Other"/>
        </emma:interpretation>
      </emma:emma>
    </inkml:annotationXML>
    <inkml:trace contextRef="#ctx0" brushRef="#br0">0 37 748,'0'0'67,"0"0"-54,0 0-13,0 0 0,0 0 156,0 0 29,0 0 6,0 0 1,0 0-46,0 0-9,0 0-1,0 0-1,0 0-58,0 0-11,0 0-2,0 0-1,4 8-23,-4-8-4,0 12 0,5 0-1,-1-4-19,1 4-3,-1-4-1,-4 5 0,5-1-12,-1 0 0,1 4 8,0-4-8,-1 0 0,1 1 0,-1-1 0,1 0 0,-1 4 0,1-8 0,-1 4 0,1 0 0,4-4 0,-4 1 0,-1-1 0,5 0 0,-9-8 0,9 4 0,-9-4 0,0 0 0,10 0 0,-1 0 0,-9 0 0,13-4 0,-4-4 0,1 0 0,-1-5 0,4-3 0,-4 4 0,5-4 0,0-4-8,-1 3 8,1-3-14,-5 0 1,5-4 0,-5 3 0,0 1-45,0 0-9,0 0-1,-4 0-563,4 3-112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24T02:23:34.952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6F5FAA2-B716-47D3-8D73-B38C862A0457}" emma:medium="tactile" emma:mode="ink">
          <msink:context xmlns:msink="http://schemas.microsoft.com/ink/2010/main" type="inkDrawing" rotatedBoundingBox="29756,17591 31611,11375 32064,11511 30209,17726" semanticType="verticalRange" shapeName="Other">
            <msink:sourceLink direction="with" ref="{25F1D366-7F41-410D-BC4C-65C19C4E0435}"/>
          </msink:context>
        </emma:interpretation>
      </emma:emma>
    </inkml:annotationXML>
    <inkml:trace contextRef="#ctx0" brushRef="#br0">0 6206 460,'0'0'41,"0"0"-33,0 0-8,0 0 0,0 0 133,0 0 25,0 0 5,0 0 1,0-8-70,0-5-14,0 1-2,0 0-1,0 0-26,0 0-6,0 4-1,0-8 0,5 3-8,-5 1-3,4-4 0,-4 0 0,0 0-1,0 4 0,0-5 0,-4 1 0,8 0-2,-4 0-1,0 4 0,0-8 0,0 3-2,0 1-1,0-4 0,5 0 0,-5-1-2,0 1-1,0 0 0,0 0 0,0-5-6,0 1-1,4 0 0,-4 0 0,5-1 0,-1 1-1,-4-4 0,5-1 0,-1 5-3,1-4-1,-5-1 0,0 5 0,4 0-3,-4 4-8,-4-5 12,4 1-4,0 0 3,0 4 0,0-1 0,0-3 0,0 4 1,0 0 0,0-1 0,0 1 0,0 4-1,0-4 0,4-1 0,1 1 0,-5 0-11,0 4 8,5-4-8,-5-1 8,4 1-8,1 0 0,-5 0 0,4-5 8,-4 5-8,5 0 8,-5 0-8,4-5 8,-4 5-8,5-4 8,-5 4-8,4-5 8,-4 5-8,5 0 0,0-4 0,-1 3 8,1-3-8,-1 4 8,1-4-8,4-1 8,-5 1-8,6 4 0,-6-5 0,1 1 8,-1 4-8,1 0 8,4-1-8,-9 1 8,4 0-8,1 4 12,-5-4-12,0 3 12,5-3-12,-1 0 8,-4 0-8,0-1 8,5 1-8,-5 0 0,0 0 0,4-5 8,-4 5-8,5 0 0,-1 0 0,-4 0 8,5 3-8,-5 1 0,4 0 0,1-4 8,-5-1-8,4 5 0,1 0 0,0 0 8,-5 0-8,4-4 8,1 3-8,-5 1 8,0 0-8,4 0 8,1 0-8,-1-1 8,-4 1-8,5-4 0,-1 4 0,1 0 8,-5-1-8,5 1 0,-1 0 0,1 4 8,-1-4-8,5-1 8,-9 1-8,5 0 8,4 0-8,-4 0 0,4 0 0,-5-1 0,1 1 0,-1-4 0,5 4 0,-9 0 0,5-5 11,0 5 0,-1-4 0,1 4 0,-1-5 3,1 5 1,-1 4 0,5-4 0,-4 4 11,4 0 2,-9 0 1,5-1 0,-1 1-21,5 0-8,-9 0 0,0 0 0,5 0 13,4 0-3,-5-1-1,-4 5 0,5-8 0,0 4 0,-1-4 0,1 4 0,-5-5-9,0 1 0,4 0 0,1 4 0,4-4 8,-5 0-8,1-1 8,0 5-8,-1-4 8,1 4-8,-1-4 8,5 0-8,-4 3 0,-1 1 0,1-4 0,0 0 0,-1 4 0,5-4 0,-4-1 0,-1 1 0,1-4 0,-1 4 0,1 0 0,0-5 0,-5 5 0,4 0 0,1-4 0,-1 4 0,1 3 0,-1-3 0,1 4 0,-1-4 0,1 4 0,-1-4 0,1-1 0,-5 1 0,9 0 0,-4-4 0,-1 4 0,1-1 0,-1 1 0,-4 0 0,9 0 0,-4 0 0,-5 4 0,9-5 0,-4 1 0,-1 4 0,5-8 0,-4 8 0,4-1 0,-4-3 8,4 4-8,-5 0 0,1-4 0,-1 0 0,5 3 0,-4-3 0,0 0 9,-1 4-9,1-4 0,-1 0 0,1 3 0,-1 1 0,1-4 0,-1 0 0,1 4 0,-5-4 0,4 3 0,6 1 8,-10 0-8,4 0 0,1 0 0,-1-4 0,1 4 0,-1-1 0,1-3 0,-1 4 0,-4-4 0,5 4 0,4-4 0,-9 3 8,5 1-8,-1 0 0,1-4 0,-5 4 0,4-4 0,1-1 0,-1 1 0,1 0 0,-5 4 0,5 0 0,-1 0 0,1 0 0,-5-1 0,4 5 0,1-4 0,-1 4 0,-4-4 0,5 4 0,-1-4 0,1 0 0,-5-1 0,5 5 0,-1-4 0,-4 4 0,0 0 0,5-4 0,-1 0 0,1 0 0,-1 3 0,1-3 0,-5 0 0,4 4 0,1-4 0,0 4 0,-1-4 0,-4 0 0,5-1 0,-1 5 0,1-4 0,-1 0 0,-4 0 0,5 0 8,-1 0-8,1-1 0,-5 1 0,4-4 0,1 4 0,0 0 0,-5 0 0,4 0 8,-4-1-8,0 5 0,0-4 0,5 0 0,-1 4 0,1-4 0,-1-4 0,-4 8 8,9-5-8,-9 5 0,5 0 0,0 0 0,-1-4 0,1 0 0,-5 4 0,4 0 0,1 0 0,4-5 8,-5 5-8,1-4 0,0 4 0,-1 0 0,1-4 0,-1 0 0,5 4 0,-4-5 0,4 5 0,-4-4 0,4 4 0,-5 0 0,1 0 0,-1-4 0,5 0 8,-9 0-8,0 3 8,5-3-8,-1 0 0,1 4 0,4-4 0,-4 4 8,-1 0-8,-4 0 0,0-4 0,5 3 8,-5 1-8,0 0 0,4 0 0,1-4 0,-5 0 0,4 0 0,1 0 0,4-1 0,-4 5 11,-5-4 1,4 0 0,1 4 0,-1-4-12,1 0-17,-5 4 4,4-1 1,1 1 12,0 0 0,-1-4 0,1 4 0,4-4 0,-5 4 16,1 0-3,-1 0-1,6 0-20,-6-1-5,1 1-1,4-4 0,-5 4 14,5 0 0,0 4 0,1-4 0,-6-4 0,1 4 0,-1 0 0,5-1 0,-4 1 8,4 0-8,-9 8 0,5-8 0,-1 0 8,1 4-8,-5 4 0,9-8 0,-5 0 0,-4 8 0,5-8 8,-5 8-8,4-8 0,1 4 0,0-9 8,-1 9-8,1-4 0,-1 0 0,1 4 0,-1-4 0,1 0 9,-5 8-9,0 0 0,9-8 9,-4 0-9,-1 4 0,-4 4 9,5-8-9,-5 8 8,4-8-8,-4 8 10,5-4-10,-5 4 8,4-9-8,1 1 0,-5 8 9,4-8-9,-4 8 0,5-4 0,4-4 8,-4 4-8,-1-4 0,-4 8 0,5-4 0,-1-4 0,-4 8 0,9-8 0,-4 4 0,-1 0 0,1-4 8,-5 8-8,5-9 0,-5 9 0,4-4 0,-4 4 8,9-8-8,-4 0 0,-1 4 0,-4 4 9,5-8-9,4 4 0,-4-4 8,-1 4-8,-4 4 0,5-8 8,-1 4-8,1 0 8,-1-4-8,1 4 8,-5 4-8,4-9 10,-4 9-10,0 0 8,0 0-8,5-4 0,-5 4 9,0 0-9,5-4 0,4-4 0,-9 8 0,0 0 8,0 0-8,4-4 0,1-4 8,-5 8-8,0 0 0,9-8 0,-9 8 8,4-8-8,1 4 0,0-4 0,-5 8 0,0 0 8,4-8-8,-4 8 0,5-4 8,-5 4-8,0 0 0,0 0 9,0 0-9,4-8 0,-4 8 0,5-4 0,-5 4 8,0 0-8,4-9 0,5 1 0,-4 4 0,4 0 0,0 0 0,0-4 0,-4 4 8,-1 0-8,-4 4 0,5-4 0,4 0 0,0 0 0,-4-4 0,4 4 0,-9 4 0,0 0 0,4-8 8,5 4-8,-4 0 0,0 0 0,4-5 0,-5 5 0,-4 4 0,5-8 0,4 4 0,-5-4 0,6 4 0,-6-4 0,5 4-10,-4-8 1,-5 8 0,0 4-75,0 0-14,0 0-3,0 0-757,4-8-151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24T02:28:11.722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E480D60-8816-4527-AD16-631D08D8C746}" emma:medium="tactile" emma:mode="ink">
          <msink:context xmlns:msink="http://schemas.microsoft.com/ink/2010/main" type="writingRegion" rotatedBoundingBox="14704,6306 18797,6306 18797,11843 14704,11843"/>
        </emma:interpretation>
      </emma:emma>
    </inkml:annotationXML>
    <inkml:traceGroup>
      <inkml:annotationXML>
        <emma:emma xmlns:emma="http://www.w3.org/2003/04/emma" version="1.0">
          <emma:interpretation id="{955AD4C1-F44C-4916-9D8C-0EA2BCCDCB60}" emma:medium="tactile" emma:mode="ink">
            <msink:context xmlns:msink="http://schemas.microsoft.com/ink/2010/main" type="paragraph" rotatedBoundingBox="14704,6306 18797,6306 18797,11843 14704,118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CF5E20-8A96-477C-8562-1D8546F200E3}" emma:medium="tactile" emma:mode="ink">
              <msink:context xmlns:msink="http://schemas.microsoft.com/ink/2010/main" type="line" rotatedBoundingBox="14704,6306 18797,6306 18797,11843 14704,11843"/>
            </emma:interpretation>
          </emma:emma>
        </inkml:annotationXML>
        <inkml:traceGroup>
          <inkml:annotationXML>
            <emma:emma xmlns:emma="http://www.w3.org/2003/04/emma" version="1.0">
              <emma:interpretation id="{C29F6E9F-4259-4F33-B672-63CCBD5192AB}" emma:medium="tactile" emma:mode="ink">
                <msink:context xmlns:msink="http://schemas.microsoft.com/ink/2010/main" type="inkWord" rotatedBoundingBox="14704,6306 18797,6306 18797,11843 14704,11843"/>
              </emma:interpretation>
              <emma:one-of disjunction-type="recognition" id="oneOf0">
                <emma:interpretation id="interp0" emma:lang="en-AU" emma:confidence="0">
                  <emma:literal>v</emma:literal>
                </emma:interpretation>
                <emma:interpretation id="interp1" emma:lang="en-AU" emma:confidence="0">
                  <emma:literal>V</emma:literal>
                </emma:interpretation>
                <emma:interpretation id="interp2" emma:lang="en-AU" emma:confidence="0">
                  <emma:literal>d</emma:literal>
                </emma:interpretation>
                <emma:interpretation id="interp3" emma:lang="en-AU" emma:confidence="0">
                  <emma:literal>U</emma:literal>
                </emma:interpretation>
                <emma:interpretation id="interp4" emma:lang="en-AU" emma:confidence="0">
                  <emma:literal>¢</emma:literal>
                </emma:interpretation>
              </emma:one-of>
            </emma:emma>
          </inkml:annotationXML>
          <inkml:trace contextRef="#ctx0" brushRef="#br0">0 5399 288,'9'0'25,"-9"0"-25,0 0 0,0 0 0,5 0 139,-5 0 22,0 0 5,0 0 1,5-9-67,-1 9-12,1-4-4,-5 4 0,0 0 1,0 0 0,4-8 0,-4 8 0,0 0-10,0 0-3,0 0 0,0 0 0,9 0-17,-9 0-4,0 0-1,5-4 0,4 4-10,-4-4-1,-5 4-1,9 0 0,-9 0-1,9-4 0,-5 0 0,5 4 0,-9 0-4,10-8-1,3 4 0,-4 0 0,5-4-3,-5 4-1,0-4 0,5 4 0,-5-4-9,0 3-3,5 1 0,-5 0 0,4 0 0,-3 0 0,-1 0 0,0 0 0,0 0 0,5 0-1,-5 0 0,0 0 0,0 0 2,0 0 1,5 4 0,-5-4 0,4-4 0,-4 4 0,5 0 0,0-4 0,-1 4-2,1-5 0,0 1 0,-1 4 0,1-4 0,0 0-1,-1 0 0,1 4 0,-5-4-3,5 0 0,-5 4 0,5 0 0,-1 0 1,1 0 0,-5 4 0,0-4 0,0 0-4,5 4-1,-5-5 0,5 1 0,-1 4 0,-4 0 0,1-4 0,3 0 0,-8 0-8,8 4 12,1-4-12,0 0 12,-1-4-12,1 4 8,-5 4-8,5-4 8,-1 0-8,1 0 10,-5 0-10,5 0 10,-5 4-2,5-4-8,-14 4 12,9-4-4,4 0 0,1 0 0,0 0 0,-5 0 0,-9 4-8,13-5 12,1 1-12,0 0 12,-1 4-12,-3-4 0,-1 0 0,4 0 0,1 4 0,0-4 0,-14 4 8,9-4-8,4 0 0,1 0 0,-5 0 0,5 4 8,-5 0-8,5-4 0,-5 0 9,0 0-9,-9 4 8,13-4-8,1 0 8,0 4-8,-1-8 0,1 8 9,0-4-9,-1 0 0,1 0 8,0-1-8,-1 1 0,1 0 0,4 0 8,-4 0-8,0 4 0,-5-4 0,0 0 8,0 4-8,0-4 0,0 0 0,-9 4 8,9-4-8,0 0 0,5 0 0,-5 0 8,5 0-8,-5 0 0,4 0 0,-3 0 0,3 0 8,-4 4-8,5-4 0,0 0 8,-5 0-8,0 0 0,5-1 0,-5 1 9,0 4-9,-9 0 0,13 0 9,1-4-9,-5 4 0,5-4 0,-14 4 0,0 0 0,9-4 8,5 4-8,-1-4 0,-13 4 0,14-4 0,-5 0 8,5 0-8,-5 0 0,0 4 0,0-8 0,0 8 0,5-4 8,-5 0-8,0 0 0,0 0 8,-9 4-8,14-4 0,-14 4 0,9 0 0,4-8 0,-3 4 0,3 4 8,-4-4-8,0-1 0,1 1 0,-1 0 0,4 0 8,-4-4-8,1 4 0,3 0 0,1 0 0,0 0 0,-5 0 8,4 0-8,-4 0 8,5 0-8,-5 0 0,5 0 0,-1 0 0,1 0 0,-5 0 0,5-4 8,-5 3-8,-4 1 0,-5 4 0,9-8 0,4 4 0,-4-4 0,5 4 0,0-4 8,-1 4-8,1-4 0,4 0 0,-9 4 0,5-4 0,0 0 0,-1 0 0,6-1 0,-6 5 8,1-4-8,-5 0 0,5 0 0,-5 4 0,4-4 0,-3 0 0,-1 4 0,0-4 8,0 0-8,0 4 0,5-5 0,-5-3 0,0 4 0,0 4 8,0-4-8,0 0 0,5 0 0,-5 0 0,0 0 8,0 0-8,5-5 0,-5 5 0,0 0 0,0 0 0,0-4 0,-4 4 0,8-4 0,-8 4 0,4-4 0,0 3 0,0 1 0,0-4 0,-4 4 0,-1 0 0,6 0 8,-1 0-8,0 0 0,0 0 0,-5-4 0,10 3 0,-5-3 0,0 0 0,0 4 0,1-4 0,3 0 0,-4 0 0,0 0 0,1-1 0,-1 1 0,0 0 0,0 0 0,0 0 0,-5 0 0,6 4 0,-6-5 0,5 5 0,-4-4 0,4 0 0,-9 4 0,0-4 0,4 0 0,1 4 0,0-5 0,4 1 0,-5 4 0,5-4 0,-4 0 0,4 4 0,-4-4 0,4 0 0,-5-1 0,5 5 0,-4-4 0,4 4 0,0 0 0,-9-4 0,9 4 0,-4-4 0,-1 4 0,1-5 0,4 5 0,-5-4 8,1 0-8,4 0 0,0 0 0,-4 0 0,-1-1 0,1 1 0,4 0 0,-4 0 0,4-4 0,0 4 0,-5 0 0,5-1 0,1 1 0,-6-4 0,5 4 0,-4-4 0,4 0 0,-5 3 0,6 1 0,-6 0 0,5 0 0,-4-4 0,4 0 0,-5-1 0,6 1 0,-6 0 0,1 4 0,-1 0 0,1-4 8,-1 3-8,1-3 0,-1 4 0,1-4 0,-1 4 0,1-4 0,0-1 0,-1 1 0,1 4 0,-1-4 0,-4 0 0,9 0 0,-4-5 0,-1 9 0,1-8 0,0 4 0,-1 0 0,1-5 0,4 5 0,-9-4 0,4 0 0,5 3 0,-4-3 0,4 0 0,-4-4 0,-1 8 0,1-9 0,4 1 0,-5 0 0,6 7 0,-6-3 0,5 0 0,0-4 0,0 8 0,0-5 0,1 1 0,-1 0 0,0 0 0,0-1 0,-5 1 0,6 0 0,-6 0 0,5-1 0,0 1 0,-4 0 0,4-4 0,-4 3 0,4 1 0,-5 0 0,1-4 0,4 3 0,-5-3 0,6 4 0,-6-4 0,5 3 0,-4 1 0,-1 0 0,5-4 0,-4 3 0,4-3 0,-9 4 0,0 0 0,5-1 0,-1 1 0,5 0 0,0-4 0,-4 3 0,-1-3 0,1 4 0,4-4 0,0-1 0,-4 5 8,-1-4-8,5 4 0,-4-5 0,4 1 0,-4 0 0,-1 0 0,1-1 0,4 1 0,-9 4 0,4-9 0,1 9 0,0-4 0,-5 0 0,4-1 0,1 1 0,-1 4 0,1 0 0,4-9-9,-5 5 9,-4 4 0,9-1 0,-4-7 0,4 4 0,-4 0 0,-1-1 0,5 1 0,-4 4-8,-1-4 8,1 3 0,0 1 0,-1-4 0,-4-1 0,5 5 0,-5 0 0,4 0 0,1 0 0,-5-1 0,0 5 0,4-4 0,1 0 0,-1 3 0,-4-3 0,5 0-8,0-4 8,-5 3 0,0 5 0,4 0 0,-4 0 0,5 0 0,-1 0 0,-4-5 0,5 5 0,-5 4 0,0-4 0,0 4 0,4 0 0,-4-5 0,0-3 0,0 4 0,9 0 0,-9 4 0,5-1-9,-5 1 9,0-4 0,5 0-9,-1 4 9,-4 0 0,5-1 0,-5 1 0,0 0 0,4 0 0,-4 0 0,0 0-8,0-4 8,5 3 0,-1 1 0,-4 0 0,0 0 0,0-4 0,5 4 0,-5 0-8,0-1 8,0 1 0,0-4 0,0 0-8,4 4 8,-4-4-8,0 3 8,0 1-8,0-4 8,0 4 0,0-4 0,-4 4-8,4-1 8,0 1 0,0 0 0,0 0-8,0 0 8,4 4 0,-4-4 0,0 4 0,0 8 0,0-13 0,0 5 0,0-4 0,0 0 0,0 4 0,5 0 0,-5-4 0,0 0 0,0 4 0,0-5 0,0 5-8,5 0 8,-5 8 0,0-12 0,0 4 0,0 0 0,4-4 0,-4 4 0,0 8 0,0-8 0,0 8 0,0-5 0,0 5 0,0-12 0,0 12 0,0-4 0,0 4 0,0-12 0,0 8 0,0-4 0,0 8 0,0 0 0,0 0 0,0 0 0,0 0 0,0 0 0,0-8 0,0 4 0,0 4 0,0 0 0,0 0 0,0 0 0,0 0 0,0 0 0,0 0 0,0 0 0,0 0 0,0 0 0,0 0-8,-9 4 8,0 4 0,0-4 0,0 0 0,0 4 0,-1 0 0,-3 4 0,-1 1 0,0-1 0,-4 0 0,5 0 0,-1 0-8,0 4 8,1-4 0,-1 1-14,0-1 2,5-4 1,0 0 0,0-4-9,0 4-1,0 4-1,9-12 0,0 0-20,0 0-4,-9 0-1,9 0 0,0 0-113,0 0-22,4-8-5,1-4-573,4 0-114</inkml:trace>
          <inkml:trace contextRef="#ctx0" brushRef="#br0" timeOffset="230.2">3834-138 576,'0'0'25,"0"0"6,0 0-31,0 0 0,0 0 0,0 0 0,0 0 306,0 0 55,0 0 11,0 0 3,0 0-204,0 0-41,4 8-8,5 0-2,1 5-36,-1-1-8,-5-4-2,5 4 0,0 0-32,5 0-6,-9 0-2,4 1 0,0-1-12,0-4-2,5 4-1,-10-4 0,5 8-10,5-4-1,0 0-8,-5-3 12,4-1-12,-4-4 0,10 0 0,-1 0 0,0 4-71,-9-4-17,0 0-3</inkml:trace>
        </inkml:traceGroup>
      </inkml:traceGroup>
    </inkml:traceGroup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24T02:29:23.296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  <inkml:context xml:id="ctx1">
      <inkml:inkSource xml:id="inkSrc3">
        <inkml:traceFormat>
          <inkml:channel name="X" type="integer" max="2736" units="cm"/>
          <inkml:channel name="Y" type="integer" max="1824" units="cm"/>
        </inkml:traceFormat>
        <inkml:channelProperties>
          <inkml:channelProperty channel="X" name="resolution" value="105.23077" units="1/cm"/>
          <inkml:channelProperty channel="Y" name="resolution" value="105.43353" units="1/cm"/>
        </inkml:channelProperties>
      </inkml:inkSource>
      <inkml:timestamp xml:id="ts1" timeString="2021-06-24T02:29:02.228"/>
    </inkml:context>
  </inkml:definitions>
  <inkml:traceGroup>
    <inkml:annotationXML>
      <emma:emma xmlns:emma="http://www.w3.org/2003/04/emma" version="1.0">
        <emma:interpretation id="{DE745BAD-D662-47E3-913F-E7B0E1AD5417}" emma:medium="tactile" emma:mode="ink">
          <msink:context xmlns:msink="http://schemas.microsoft.com/ink/2010/main" type="writingRegion" rotatedBoundingBox="32994,11786 23863,21872 17702,16294 26833,6208"/>
        </emma:interpretation>
      </emma:emma>
    </inkml:annotationXML>
    <inkml:traceGroup>
      <inkml:annotationXML>
        <emma:emma xmlns:emma="http://www.w3.org/2003/04/emma" version="1.0">
          <emma:interpretation id="{27E578D0-DE4B-48E8-8CAE-E0BFB4B2BAB1}" emma:medium="tactile" emma:mode="ink">
            <msink:context xmlns:msink="http://schemas.microsoft.com/ink/2010/main" type="paragraph" rotatedBoundingBox="31314,11893 28102,17937 26658,17169 29870,1112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8D0BCCC-A51B-4EC2-926D-0BF348A41D0B}" emma:medium="tactile" emma:mode="ink">
              <msink:context xmlns:msink="http://schemas.microsoft.com/ink/2010/main" type="line" rotatedBoundingBox="31314,11893 28102,17937 26658,17169 29870,11125"/>
            </emma:interpretation>
          </emma:emma>
        </inkml:annotationXML>
        <inkml:traceGroup>
          <inkml:annotationXML>
            <emma:emma xmlns:emma="http://www.w3.org/2003/04/emma" version="1.0">
              <emma:interpretation id="{1CB6FF1C-751A-42BD-939A-E17A0F5590B3}" emma:medium="tactile" emma:mode="ink">
                <msink:context xmlns:msink="http://schemas.microsoft.com/ink/2010/main" type="inkWord" rotatedBoundingBox="31314,11893 28102,17937 26658,17169 29870,11125"/>
              </emma:interpretation>
              <emma:one-of disjunction-type="recognition" id="oneOf0">
                <emma:interpretation id="interp0" emma:lang="en-AU" emma:confidence="0">
                  <emma:literal>w</emma:literal>
                </emma:interpretation>
                <emma:interpretation id="interp1" emma:lang="en-AU" emma:confidence="0">
                  <emma:literal>W</emma:literal>
                </emma:interpretation>
                <emma:interpretation id="interp2" emma:lang="en-AU" emma:confidence="0">
                  <emma:literal>E</emma:literal>
                </emma:interpretation>
                <emma:interpretation id="interp3" emma:lang="en-AU" emma:confidence="0">
                  <emma:literal>e</emma:literal>
                </emma:interpretation>
                <emma:interpretation id="interp4" emma:lang="en-AU" emma:confidence="0">
                  <emma:literal>=</emma:literal>
                </emma:interpretation>
              </emma:one-of>
            </emma:emma>
          </inkml:annotationXML>
          <inkml:trace contextRef="#ctx0" brushRef="#br0">4485 4746 950,'0'0'42,"0"0"9,0 0-41,0 0-10,0 0 0,0 0 0,0 0 103,0 0 18,0-8 4,0 8 1,0 0-38,0 0-7,0 0-1,0 0-1,0 0-11,0 0-1,0 0-1,0 0 0,0 0-13,0 0-2,-5-4-1,5 4 0,-9-8-2,0 8-1,9 0 0,0 0 0,-5 0-27,-4 0-6,0 0-1,0 4 0,9-4-2,-9 4-1,0 0 0,-5 0 0,5 0-10,0 0 12,-5 0-12,5 0 12,0 4-4,-5-8 0,5 5 0,0-1 0,0 0-8,0-4 8,0 4-8,0 0 8,0-4-8,-1 4 8,1-4-8,5 0 8,-5 4 2,0-4 0,-1 4 0,6-4 0,-5 4 0,0-4 0,0 4 0,-1 0 0,-3 0-10,4-4 8,-5 0-8,5 0 8,-5 0 0,5 0-8,0 0 12,-5 0-4,1 0 4,4 4 0,-5-4 0,0 0 0,5 0-1,-9 0 0,4 4 0,5 0 0,0-4-11,-5 4 0,5 0 0,0 0 8,-4-4-8,8 4-14,-4-4 3,0 0 1,0 4 31,-5 0 7,10 0 0,-10 1 1,5-1-29,0 0-20,0-4 4,-1 8 0,-3-8 25,-1 8 6,5-4 1,9-4 0,-9 4-16,-5 0 0,1 0-12,4 0 12,4 0 0,-4 0 0,0 0 10,-5-4-2,5 4-8,0 0 0,0-4-8,0 4 8,0-4 0,4 0 0,5 0 0,-9 4 0,-5 0 0,5 0 0,0 1 0,4-5 0,-8 0 0,4 4 0,0 0 0,-1 0 8,1 0-8,0 0 0,0 0 0,0 0 0,-5 0 0,5 0 8,0 0-8,-4-4 0,3 4 0,1-4 0,-4 4 0,4 0 0,-1-4 0,1 4 0,-4 0 0,4-4 0,-1 4 10,1-4-2,0 4-8,0 0 12,5-4-12,-5 4-8,-1 0 8,1-4-13,5 0 13,-1 5 0,-4-5 0,5 0 0,4 0 0,-10 0 0,6 4 0,-5 0 0,0 0 0,0 0 0,4 0 0,-4 0 0,4 0 0,-4 0 0,0-4 0,9 0 0,-4 4 0,-6 0 0,1 0 0,9-4 0,0 0 0,0 0 0,-4 0 0,4 0 10,-9 4-10,9-4 0,-5 0 0,5 0 0,-13 4 0,8 0 0,5-4 10,-9 4-10,0 0 0,9-4 0,0 0 0,-9 4 0,-5 0 0,14-4 0,0 0 0,-9 4 0,0-4 0,9 0 0,-9 4 0,9-4 0,-9 4 0,-5 1 0,9-1 0,-8 0 0,13-4 0,-9 0 0,-5 4 0,5 0 0,0-4 0,9 0 0,-9 4 0,9-4 0,-9 4 0,-1 0 0,10-4 0,-9 8 0,0-4 0,0 0 0,9-4 0,0 0 0,-4 4 0,4-4 0,-10 4 0,1 0 0,9-4 0,-9 8 0,0-4 0,9-4 0,-4 0 0,4 0 0,0 0 0,-10 8 0,1-4 0,9-4 0,-9 0 0,5 9 0,-5-5 0,4 0 0,5-4 0,-9 0 0,4 4 0,5-4 0,-9 8 0,5-4 0,4-4 0,-5 4 0,-4 0 0,4 0 0,-4 0 0,9-4 0,-4 4 0,-1 0 0,1-4 0,4 0 0,-5 4 0,1 0 0,-5 0 0,4 0 0,0-4 0,-4 4 0,5 0 0,-1-4 0,5 0 0,-4 4 0,-1-4 0,-4 5 0,4-1 0,5-4 0,0 0 0,-4 0 0,-5 4 0,4-4 0,1 4 0,-1 0 0,-4-4 0,4 4 0,1 0 0,-1 0 8,-4-4-8,5 4 10,-5 0-10,9-4 0,-5 0-10,0 4 10,5-4 0,-9 8 0,5-8 0,-1 4 10,5-4-10,-9 4 0,9-4 0,-4 4 0,4-4 0,-5 4 0,-4 0 0,9-4 0,0 0 0,0 0 0,-5 4 0,-4 0 0,9-4 0,0 0 0,0 0 0,-4 4 0,-5 1 0,9-5 0,-5 0 0,5 0 0,-9 4 0,9-4 0,-5 4 0,5-4 0,0 0 0,0 0 0,-9 4 0,5-4 0,-5 4 0,9-4 0,-9 4 0,9-4 0,0 0 0,-5 8 0,5-8 0,0 0 0,-9 4 0,9-4 12,0 0-12,0 0 12,-5 8-12,-4-4 0,9-4 0,0 0 0,0 0 0,0 0 0,-4 8 0,4-8 8,0 0-8,0 0 0,-14 4 0,9 0 8,5-4-8,0 0 0,0 0 0,-9 8 8,0 0-8,9-8 8,0 0-8,0 0 8,-9 8-8,9-8 8,-9 5-8,9-5 8,-4 4-8,4-4 0,-10 4 0,10-4 0,0 0 0,0 0 0,0 0 0,-9 8 0,0-4 0,9-4 8,0 0-8,-4 8 8,4-8-8,-9 8 0,-1 0 0,10-8 0,-9 8 0,9-8 0,0 0 0,0 0 0,-9 12 0,5-4 0,4-8 0,-9 8 0,4 1 0,5-9 8,0 0-8,-5 8 0,1 0 0,4-8 8,0 0-8,-9 12 0,4-4 8,5-8-8,-13 12 0,8-4 8,-4 0-8,9-8 0,0 0 9,-5 8-9,-8 5 0,4-5 8,-1-4-8,6 4 0,-1 4 0,1-4 0,-1 0 0,1 0 0,-1 0 0,5-8 0,-4 12 0,-5-3 0,9 3 0,-5-4 0,0 4 0,1-4 0,-1 0 0,1 0 0,4-8 0,-9 8 0,0 4 0,4-3 0,0 3 0,-4-4 0,5 4 0,-1-4 0,-4 0 0,0 4 0,4-4 0,-4 4 0,0-3 0,5-1 8,-5 4-8,4-4 0,-4 4 0,4-4 0,-4 0 0,5 0 0,-5-4 0,4 4 0,1 1 0,-1-5 0,-4 4 0,9-8 0,-5 8 0,1-4 0,-1 4 0,1 0 0,-5 0 0,4-4 0,0 4 0,-4 0 0,5 0 0,-5 1 0,0-1 0,4 4 0,-4-4 0,4 0 0,-4 4 0,5-4 0,-5 0 0,4 4 0,-4 1 0,0-5 0,0 4 0,4-4 0,-4 4 0,5 0 0,-6-4 0,6 0 0,-10 5 0,10-5 8,-5 0-8,4 4 0,-4-4 0,4 0 0,1 0 0,-1 0 0,-4 0 0,5 0 0,-1-4 0,0 5 0,-4-1 0,5 4 0,-1-4 0,5 0 0,0 4 0,-4 0 0,-5-4 0,4 4 0,-4 1 0,4-1 0,1 0 0,-5 0 0,4 0 0,-4 0 0,4 0 0,-4 1 0,5-5 0,-5 4 0,4 0 0,-4 0 0,5-4 0,-1 4 0,-4 0 0,4-3 0,-4 3 0,0 0 0,0-4 0,4 4 0,-4 0 0,5 0 0,-1-4 0,-4 5 0,5 3 0,-1-4 0,5 0 0,-5 0 0,-4 0 0,5 1 0,4-1 0,-5 0 0,1 0 0,-1 0 0,1 0 0,4 0 0,-10 1 0,6-1 0,-1 0 0,1 0 0,-1 4 0,5-4 0,-4-4 0,-1 4 0,1 1 0,-1-1 0,1 0 0,-1 0 0,0 0 0,5 0 0,-4 0 0,4 1 0,-5-5 0,1 4 0,-1 0 0,1 4 0,-1-4 0,1 0 0,4 5 0,-5-5 0,0 0 0,1 0 0,4 0 11,-5 0 1,1 5 0,-1-5 0,1 0-12,-1 0-17,1-4 4,-1 4 1,5 0 12,-5 0 0,1 1 0,-1-1 0,1-4 0,-1 0 0,1 4 0,-1 0 0,1-4 0,4 4 0,-5-3 0,0 3 0,1-4 0,-1 0 0,1 4 0,-1-4 0,5 0 0,-4 0 0,-5 4 0,9-3 0,-5-1 0,1 0 0,4 4 0,-10-4 0,10 0 0,-4 4 0,-1-4 0,1 0 0,-1 0 0,1 1 0,-1 3 0,5 0 0,-4-4 0,4 0 0,-5 4 0,0-4 0,1 4 0,-1 1 0,1-1 0,-1-4 0,1 4 0,-1 0 0,1-4 0,-6 4 0,6-4 0,-1 5 0,-4-1 0,5 0 0,-1 0 0,1-4 0,-1 8 0,0-4 0,5-4 0,-4 5 0,-1-1 0,1 0 0,-1-4 0,5 4 0,-9 0 0,5-4 0,4 5 0,-5-1 0,0 0 0,1 0 0,-1-4 0,1 4 0,-1-4 0,5 4 0,-4-3 0,-1 3 0,1-4 0,-1 0 0,5-8 0,-4 12 0,-1-4 0,0 0 0,5-8 0,0 0 0,-4 12 0,-1-4 0,5-8 0,0 13 0,-4-1 0,4-12 0,-5 8 0,1 4 0,4-4 0,-5 4 0,1-4 0,-1 4 0,0 1 8,1-5-8,4 0 0,-5 4 0,5-12 0,0 12-9,0 4 9,0-8 0,-4 4 0,4 1 0,-5-1 0,5 0 0,0 0 0,-4 0 0,8 0 0,-8 0 0,4-12 0,-5 13 0,5-1 0,-4 0 0,4-12 8,-5 12-8,0 0 9,1 0-9,4-4 12,-9 4-12,9-3 0,-5 3 0,1 0-12,-1 0 3,1 0 9,-1 0 0,5 4 0,-5-3 0,1-1 0,-1 0 0,-4 4 0,5-4 0,4 0 0,-9 1 0,9-1 0,-5 0 0,1 0 0,4 0 0,0 0 0,0 0 0,0 0 0,-5 1 0,0-1 0,1 0 0,4 0 0,0 0 0,-5 0 0,1 0 0,4 1 0,-5-5 0,5 4 0,-4 0 0,4 0 0,0-4 0,0-8 0,-5 12 0,5 1 0,0-5 0,0 4 0,0 0-8,0 0 8,-4 0 0,4-4 0,0 0 0,0-8 0,0 12 0,0 1 0,0-5 0,0 4 0,0-4 0,-5 0 0,5 4 0,-5 0 0,1-4 0,4-8 0,0 9 0,-5-1 0,1 0 0,4-8 0,0 12 0,0-4 0,-5 4 0,5-4 0,0 0 0,0 4 0,5-3 0,-5 3 0,4 0 0,-4-4 0,0 4 0,-4-4 0,4 0 0,4 4 0,-4-4 0,-4 5 0,4-5 0,0-8 0,-5 8 0,5 0 0,0 0 0,0 4 0,0-12 0,-4 8 0,4 0 0,0 0 0,0 0 0,0-8 0,0 13 0,0-13 0,0 8 0,0-8 0,-5 12 0,10-4 0,-5 4 0,0-12 0,0 8 0,0 0 0,4 0 0,-4-8 0,0 13 0,0-1 0,0-12 0,-4 8 0,4 4 0,-5-4 0,5-8 0,0 8 0,-4 4 8,-1-4-8,5 4 0,-5-3 0,5-1 0,0 0 0,0 4 0,0-4 0,0-8 0,0 8 0,0 0 0,0 0 0,-4 0 0,4-8 0,0 12 0,0-3 0,0-9 0,-5 12 0,5-4 0,0-8 0,0 12 0,-4-4 0,4 4 0,0-12 0,0 8 0,0 4 0,0-12 0,-5 9 0,5-1 0,0-8 0,0 12 0,0-4 0,0 4 0,5-4 0,-5 0 0,0-8 0,0 12 0,0-4 0,0 5 0,0-5 0,0-8 0,0 12 0,0-12 0,-5 8 0,5-8 0,0 8 0,0 0 0,-4 0 0,4-8 0,0 0 0,0 12 8,-5-4-8,5 5 8,0-1-8,0-4 0,-4 0 0,4 0 0,0-8 0,0 12 0,0-4 0,-5 4 0,5-4 0,-5 1 0,5-1 0,0 4 0,0-12 0,0 8 0,-4 0 0,4 0 0,0-8 0,-5 8 0,5 0 0,0-8 0,0 0 0,0 12 0,-4-4 0,4 1 0,0 3 0,0-12 0,0 8 0,0-8 0,0 12 0,0-4 0,0-8 0,0 12 0,0 0 0,-5-4 0,5-8 0,0 9 0,-4-1 0,4 0 0,0-8 0,0 0 0,0 8 0,0-8 0,0 0 0,0 12 0,0-12 0,0 8 9,0-8-9,0 12 0,0-12 9,0 8-9,0-8 0,0 0 9,0 0-9,0 12 0,0-12 0,4 8 0,-4 1 0,0-1 8,0-8-8,0 12 8,5-4-8,-5-8 0,0 8 0,0-8 0,0 8 0,4 0 8,-8 0-8,4-8 0,0 0 0,4 8 0,-4-8 0,0 13 0,0-13 0,5 8 0,-5 0 0,0-8 0,0 8 0,0 0 0,0 4 0,0-4 0,0 0 0,0-8 0,0 12 0,0-4 0,0-8 0,0 13 0,0-1 0,0 0 0,0-12 0,0 12 0,0 0 0,4-4 0,-4-8 0,0 12 0,0-12 0,0 8 0,0 5 0,0-13 0,0 0 0,0 12 0,0-12 0,0 0 0,0 0 0,0 0 0,5 8 0,-5-8 0,5 12 8,-1-4-8,-4-8 0,0 8 0,0 0 0,0-8 0,0 8 0,0-8 0,0 0 0,0 0 8,0 0-8,0 13 0,0-13 0,0 0 0,0 0 0,0 0 0,0 0 0,0 8 0,0 0 0,0-8 0,0 0 0,0 0 0,0 0 0,0 0 0,0 0 0,0 0 0,5 8 0,-5-8 8,0 0-8,0 0 0,0 0 0,0 0 0,0 0 0,0 0 0,0 8-16,0-8-1,0 0-1,0 0 0,0 0-32,0 0-6,0 0-2,0 0 0,0 0-126,0 0-26,0 0-5</inkml:trace>
          <inkml:trace contextRef="#ctx0" brushRef="#br0" timeOffset="629.13">774 10339 691,'0'0'30,"0"0"7,0 0-29,0 0-8,0 0 0,0 0 0,0 0 195,0 0 37,0 0 8,0 0 2,0 8-124,0-8-25,0 8-5,0-8 0,0 0-14,0 8-2,0 5-1,5-5 0,-5-8-18,0 8-3,0-8-1,0 0 0,0 0-12,0 0-2,0 0-1,0 12 0,0-4-11,0 0-3,0-8 0,4 12 0,-4 0-9,0-4-3,0-8 0,5 13 0,-1-5-8,-4 0 0,0 0 0,5 0 8,-5 0-8,4 0 0,-4-8 0,0 8 0,0-8 0,5 8 0,-5-8 0,0 0 8,0 0 1,0 0 0,0 0 0,0 0 0,0 0 9,0 0 2,0 0 0,0 0 0,0 0 4,0 0 2,0 0 0,9 0 0,5-4-3,-14 4-1,4-4 0,5-4 0,0 0-2,0-4 0,-4 4 0,4 0 0,-4-4-5,4-1-2,0-3 0,0 4 0,-4 0-5,8-4-8,-4 0 11,5-1-11,-5 1 9,0 4-9,0 0 0,5 0 9,0 0-9,-5 0 0,0 3 0,0-3 0,0 4-40,0 0-6,-4 4-2,-1-4-803,1 0-161</inkml:trace>
        </inkml:traceGroup>
      </inkml:traceGroup>
    </inkml:traceGroup>
    <inkml:traceGroup>
      <inkml:annotationXML>
        <emma:emma xmlns:emma="http://www.w3.org/2003/04/emma" version="1.0">
          <emma:interpretation id="{A40DDB51-AD16-4CB5-A68F-12EF38147B54}" emma:medium="tactile" emma:mode="ink">
            <msink:context xmlns:msink="http://schemas.microsoft.com/ink/2010/main" type="paragraph" rotatedBoundingBox="28452,7674 19321,17760 17702,16294 26833,62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3FCC8BD-B165-4068-83B3-7D57BEB36F5E}" emma:medium="tactile" emma:mode="ink">
              <msink:context xmlns:msink="http://schemas.microsoft.com/ink/2010/main" type="line" rotatedBoundingBox="28452,7674 19321,17760 17702,16294 26833,6208"/>
            </emma:interpretation>
          </emma:emma>
        </inkml:annotationXML>
        <inkml:traceGroup>
          <inkml:annotationXML>
            <emma:emma xmlns:emma="http://www.w3.org/2003/04/emma" version="1.0">
              <emma:interpretation id="{8FD9D8FA-1DAC-4550-B4C4-7759796B7646}" emma:medium="tactile" emma:mode="ink">
                <msink:context xmlns:msink="http://schemas.microsoft.com/ink/2010/main" type="inkWord" rotatedBoundingBox="28452,7674 19321,17760 17702,16294 26833,6208"/>
              </emma:interpretation>
              <emma:one-of disjunction-type="recognition" id="oneOf1">
                <emma:interpretation id="interp5" emma:lang="en-AU" emma:confidence="0">
                  <emma:literal>it.</emma:literal>
                </emma:interpretation>
                <emma:interpretation id="interp6" emma:lang="en-AU" emma:confidence="0">
                  <emma:literal>r. {</emma:literal>
                </emma:interpretation>
                <emma:interpretation id="interp7" emma:lang="en-AU" emma:confidence="0">
                  <emma:literal>... {</emma:literal>
                </emma:interpretation>
                <emma:interpretation id="interp8" emma:lang="en-AU" emma:confidence="0">
                  <emma:literal>t. {</emma:literal>
                </emma:interpretation>
                <emma:interpretation id="interp9" emma:lang="en-AU" emma:confidence="0">
                  <emma:literal>r'. {</emma:literal>
                </emma:interpretation>
              </emma:one-of>
            </emma:emma>
          </inkml:annotationXML>
          <inkml:trace contextRef="#ctx0" brushRef="#br0" timeOffset="-22399.5">173 7 1386,'0'0'30,"0"0"6,0 0 2,0 0 2,0 0-32,0 0-8,0 0 0,9 0 0,-9 0 101,0 0 19,9-8 4,-9 8 1,0 0-24,0 0-5,0 0 0,0 0-1,0 0-23,0 0-5,0 0-1,0 0 0,0 0-37,0 0-7,0 0-2,-9 8 0,5 0-12,-10 4-8,5 1 8,0-1-8,-5 4 0,0-4 0,1 4 0,-1 5 0,0-9-12,5 4-6,-4 0-2,4 0 0,-1-8-29,1 4-7,0-3 0,5-1-1,-1-4-141,5-4-28,-9 4-6</inkml:trace>
          <inkml:trace contextRef="#ctx0" brushRef="#br0" timeOffset="-13962.65">-7535 10574 460,'14'4'41,"-14"-8"-33,-5-4-8,5 4 0,0 8 177,5-8 34,-10-4 6,5 4 2,0 4-71,0 0-13,-9 0-3,9 0-1,0 0-48,0 0-10,0-13-1,0 5-1,-5 0-11,5 0-1,0-4-1,0 0 0,0 4 3,0-4 1,5-5 0,-5 1 0,5 4-12,-5 0-2,-5-8-1,5 4 0,9 3-11,-9 5-3,0-8 0,0 4 0,0-8-9,0 4-3,0-1 0,0-3 0,-4 0-7,4 0-2,9-1 0,-9 1 0,0-4-12,0 0 0,4 3 8,5-3-8,-4 0 0,4 4 8,-9-5-8,5 5 0,4 0 9,-5-4-9,1-1 8,-5 1-8,4 0 12,1-5-4,-1 9 0,-4 0 0,-4 0 0,4-1 0,4-3 0,1 4 0,0 0-8,-5-1 0,0 1 9,4 0-9,1-4 0,4 3-12,-9 1 2,9 0 0,0 0 10,-4 0 14,-5-1-3,4 1-1,5 0-10,-4 0-14,-1-1 3,-4 5 1,5-4 19,-5 0 4,4 4 1,1-5 0,-1 1-14,1 4 8,-5 0-8,5-1 0,-5-3 8,4 4-8,1-4 0,4 0 0,-5 3 8,1 5-8,-1-4 0,1-4 0,0 4-11,4-1-8,-5-3-1,5 0-1,0 0 33,1 0 8,-6-1 0,-4 1 1,-4 4-21,4-4 0,9-1 0,-5 1 0,-4 4 0,0 0 8,9-4-8,0 3 0,-4 1 0,0-4 8,4 4-8,0 0 0,0-1 0,-5-3 0,1 4 0,4-4 8,0-1-8,-4 1 0,-1 4 0,5-4 0,0 0 0,-4 3 0,0-3 0,-1 4 8,-8-4-8,8 0 0,5-1 0,-4 5 0,-5 0 0,4 0 0,5 0 0,-4 3 0,0-3 0,-1 0 0,1 4 8,-1-4-8,10-5 0,-10 5 0,-4 0 0,5 0 0,0 0 0,4 0 0,-5-5 0,1 5 0,-1 0 0,1 0 0,-1-5 0,1 9 0,-5-4 0,5 0 0,4 0 0,-5 0 0,-4-1 0,5 1 0,-1 4 0,5-4 0,-4 4 0,-1 0 0,-4-1 0,5 1 0,-5 0 0,5 0 0,-1 0 0,1 0 0,4 0 0,0-5 0,-5 1 0,1-4 0,-5 4 0,5 4 0,-1-9 0,1 9 0,-1-4 0,1 4 0,-1-4 0,5 4 0,-9 0 0,0-5 0,5 5 0,0-4 8,4 0-8,0 4 9,-9-5-9,4 5 10,5-4-10,-4 4 0,-5-4 0,5 0 0,-5-1 0,4-3 8,1 0-8,4 4 0,-9 0 0,4-1 0,1 1 0,4 0 0,-9 0 0,4 4 0,1-4 0,0 3 0,-1 1 0,1 0 0,-5-4 0,4 4 0,1-4 8,-1 3-8,-4-3 0,5 0 8,-1 4-8,1 0 0,-5-4 9,5 3-9,-5 1 0,4-4 0,1 0 0,-5 4 8,0 0-8,0 0 0,4-1 8,-4 5-8,0 0 0,5-4 8,-1 0-8,5 4 0,-4 0 0,0 0 0,8 0 0,-4-5 0,0 5 0,-9-4 0,0 4 0,0-4 0,5 0 0,0 0 0,-1-1 0,-4 1 8,0 0-8,0-4 0,5 4 0,4 4 0,-5-4 0,5 0 0,-9-1 0,5 1 0,0 0 0,-5 0 0,0 0 0,9 0 0,0 4 0,0-5 0,-9 5 0,0-4 0,9 4 0,-5-4 0,1 4 0,-5 0 0,0 0 0,0 0 0,0-1 0,-5 1 0,-4-4 0,5 4 0,13 0 0,0 0 8,-4 0-8,-5 0 0,0 0 0,9 0 0,4-1 0,-8 1 0,-5 0 0,9 0 0,0-4 0,-4 4 0,-5-4 0,4 4 0,1-4 0,-1 4 0,-4-1 0,0-3 0,0 4 0,5 0 8,4 0-8,-4 0 0,-5 0 0,4 4 0,-4-4 0,9 0 0,-4-5 0,-5 5 0,4 0 0,5 0 0,5 4 0,-9-4 0,-5 8 0,9-8 8,0 0-8,0 0 0,-9-4 0,4 3 0,6 1 0,-6 0 0,1-4 0,4 8 0,-9-4 0,4 0 0,1 0 0,-1 0 0,1-4 0,0 8 0,-1-5 0,1 1 8,4 0-8,-5 0 0,1 0 0,-1 4 0,1-4 0,0 4 9,-5 4-9,4-12 0,5 4 0,-9 8 0,5-8 0,-1 4 0,1-5 0,-5 9 0,4-8 0,1 0 0,0 0 8,-1 4-8,-4 4 0,5-8 0,4-4 0,-5 8 0,-4 4 0,5-8 0,-1-4 0,1 3 0,-5 9 0,4-8 0,6 4 0,-6-4 0,1 4 0,-5 4 0,4-8 0,-4 8 0,5-8 8,4 0-8,-9 8 0,4-4 0,-4 4 0,5-8 0,0 4 8,-5 4-8,4-8 0,1 4 0,-5-9 8,4 5-8,1 4 0,-5 4 0,4-4 0,1-4 0,4 4 0,-9 4 0,5-4 0,-5 4 0,0-8 0,9 4 0,-5-4 8,-4 8-8,0-4 0,9 0 0,-9-4 0,0 8 0,5-8 0,-1 4 0,1-1 9,0 1-9,-5-4 0,0 8 9,9-4-9,-5 0 0,-4-4 0,0 8 0,5-8 0,-5 8 0,4-8 8,1 4-8,-5 4 0,4-4 0,1-4 9,-1 4-9,-4 4 8,5-8-8,-5 8 8,5-8-8,-1 3 0,-4 5 9,0 0-9,0 0 0,9-8 8,-4 4-8,-5 4 0,4-4 0,-4 4 0,5-8 0,-1 4 0,-4 4 0,0-8 9,10 4-9,-6-4 0,-4 8 9,0 0-9,5-4 0,-5 4 0,9-4 0,-5-8 0,5 8 0,-4-4 0,0-1 0,-1 5 0,-4 4 8,0 0-8,9-4 0,-4-4 0,-1 4 8,5-4-8,-9 8 0,0 0 8,5 0-8,-5 0 0,9-4 8,-9-4-8,0 8 0,9-4 0,0 0 8,0 0-8,-4 0 0,4 0 0,0 0 8,-4-4-8,4 4 0,-5-5 0,5 5 0,1-4 0,-1 0 0,-5 0 8,-4 8-8,0 0 0,9-8 0,0 0 0,1 0 8,-6 0-8,5 4 0,-9 4 0,9-8 0,5-5 0,-5 9 0,-9 4 8,9-8-8,5 0 0,-5 4 0,0-4 0,0 4 0,0-4 0,5 4 0,-14 4 0,9-8 8,0-4-8,0 8 0,0-4 0,-9 8 0,0 0 0,9-9 0,5 1 9,-5 4-9,-9 4 0,9-8 8,-9 8-8,9-8 0,-9 8 0,14-4 8,-14 4-8,9-8 0,-9 8 0,14-4 0,-5 0 0,-9 4 8,14-4-8,-5 0 0,4 0 0,-4 0 0,1 0 0,-1 0 0,0 0 0,0 0 0,5-5 0,-10 9 0,5-8 0,0 8 0,0-8 0,1 4 0,-6 0 0,10 0 0,-5-4 0,5 4 0,-1 0 0,1 0 8,0-4-8,-5 4 0,4 0 0,1 0 0,0-4 0,4 3 0,-9 1 0,5 0 0,-1 0 0,1-4 0,0 4 0,-1 0 0,-13 4 20,9-4-1,0-4 0,1 4 0,3 0-28,-4 0-6,0-4-1,5 4 0,0 0 16,-5 0 0,0 0 0,0 0 0,-9 4 0,14-5 0,-5 1 0,4 0 0,-13 4 0,14-4 0,-5 0 0,5 0 0,-14 4 0,9-4 0,-9 4 0,14-4 0,-5 0 8,4 0-8,-13 4 0,14-4 0,-5 0 0,-9 4 0,14-8 8,-5 4-8,0 0 0,0 0 0,-9 4 0,14-8 0,-5 4 8,5 0-8,-5-1 0,-9 5 0,13-4 0,-4 0 0,-4 0 0,4-4 0,-9 8 0,9-4 0,5 0 8,-5 0-8,0 0 0,-4-4 0,-5 8 0,9-4 0,-9 4 0,9-4 0,4 0 0,-3 0 0,-1 4 0,0-4 0,4 0 0,-3-4 0,-1 4 8,0 0-8,0 4 0,0-5 0,0 1 0,5 0 0,-5 0 0,-5 0 0,6 0 0,-6 0 10,10 0-10,-5 4 8,-5-4-8,10 0 0,-9 0 0,8 0 0,-4 4 0,-4 0 0,9 0 0,-5-4 0,4 4 0,-4-4 0,1 0 0,-10 4 0,0 0 0,0 0 0,9-4 0,0 4 0,0-4 0,-9 4 0,9-4 0,0 4 0,0-4 0,0 0 0,-9 4 0,14-4 0,4 4 0,-9-5 0,-9 5 0,0 0 0,14-4 0,-14 4 8,0 0-8,0 0 0,9-4 0,5 0 8,-5 0-8,-9 4 0,9-8 0,-9 8 8,14-4-8,-5 0 0,-9 4 0,0 0 0,13-4 8,-4-4-8,-9 8 0,14-4 0,-14 4 0,9-4 0,0 0 0,-9 4 0,0 0 0,14-8 8,-5 0-8,-9 8 0,9-4 0,-9 4 0,0 0 0,14-9 0,-14 9 0,0 0 0,9 0 0,-9 0 0,0 0 8,14-8-8,-1 4 0,-13 4 0,0 0 0,9-4 0,-9 4 0,9-4 0,5-4 8,-14 8-8,0 0 0,0 0 0,9 0 0,5-4 0,-5 0 0,-9 4 0,0 0 0,9-4 0,5 0 0,-5 0 0,-9 4 0,9 0 0,-4-4 0,4 4 0,-9 0 8,13-4-8,-8 4 0,-5 0 0,9 0 0,-9 0 0,0 0 0,0 0 0,9-4 0,0 0 0,0 4 0,0-4 0,0 4 8,1-4-8,-1 4 0,-9 0 0,0 0 0,0 0 0,13-4 0,-4 0 0,5 0 0,-9-1 0,8 5 0,-8-4 0,-1 4 0,6-4 0,-10 4 0,4 0 0,5 0 0,0-4 0,0 0 0,-4 4 0,4-4 0,0 4 0,-4 0 0,-5 0 0,0 0 0,9 0 0,-5-4 0,10 4 0,-5 0 0,0 0 0,-4-4 0,-5 4 0,4 0 0,1-4 0,-1 0 0,6 0 0,-10 4 0,9 0 0,0-4 0,-5 4 0,-4 0 8,9-4-8,5 0 0,-9 0 0,-5 4 0,0 0 8,0 0-8,9 0 0,0 0 0,-9 0 0,0 0 0,9-4 0,-5 4 8,10-4-8,-14 4 0,9-4 0,0 4 0,0-8 0,1 8 0,-10 0 0,0 0 0,13-4 0,1-5 0,0 9 0,-14 0 8,0 0-8,4-8 0,-4 8 0,0 0 0,0 0 0,0 0 0,14-4 0,-14 4 0,0 0 0,0 0 0,13-4 0,1 0 0,-14 4 0,0 0 0,0 0 0,9 0 0,-9 0 0,18-4 0,-18 4 0,0 0 0,10-4 0,-10 4 0,0 0 0,13-8 8,-4 4-8,-9 4 0,0 0 0,0 0 0,0 0 0,18-4 0,-18 4 0,10-4 0,-10 4 0,13-4 0,-13 4 0,0 0 0,14-8 0,-14 8 0,14 0 0,-1-4 0,-13 4 0,0 0 0,0 0 0,14-8 0,0 4 0,-14 4 0,9-5 0,0 1 0,4 0 0,-3 0 0,-1 0 0,0 0 0,0 4 0,0 0 0,0-4 0,-9 4 0,9-4 0,5 4 0,-5-4 0,0 0 0,5 0 0,-5 4 0,0-4 0,-9 4 0,9-4 0,5 4 0,-1-4 0,-4-4 0,1 8 0,-1-4 0,4 0 0,1 0 0,-5 4 0,-9 0 0,0 0 0,9-4 0,0 0 0,0 4 0,0 0 0,1-5 0,-1 5 0,-9 0 0,13-4 0,-8 4 0,9-4 0,-5 4 0,0 0 0,0-4 0,5 0 0,-1 4 0,-4-4 0,0 0 0,5 0 0,-14 4 0,9-4 0,5 4 0,-14 0 0,0 0 0,13-4 0,1 0 0,-14 4 0,9-4 0,5 4 0,-14 0 0,14-4 0,-14 4 0,0 0 0,0 0 0,18-4 0,-18 4 0,18-4 0,-4-4 0,-1 4 0,-13 4 0,14-4 0,-14 4 0,14-4 0,-1-4 0,1 3 0,-14 5 8,14-4-8,-14 4 0,9-4 0,4 0 0,1 0 0,-5 4 0,-9 0 0,14-4 0,-5 0 0,-9 4 0,9-4 0,5 0 0,-5 0 0,0 0 0,0 0 0,0 0 0,5 0 0,-1 0 0,-4 4 0,5-8 0,-5 8 0,0-4 0,0 0 0,5 0 0,0 4 0,-10 0 0,10-4 0,-5-1 0,0 1 0,5 4 0,-5-4 0,0 4 0,0 0-11,5-4 11,-5 0 0,0 0 8,0 4-8,0-4 0,-9 4 0,5-4 0,-5 4 0,9-4 0,-5 0 0,6 0 0,-1 4-8,0-4 8,0 4 8,-5-4-8,-4 4 11,0 0-11,14-4 0,-5-4 0,5 4 0,-14 4 0,9-4 0,0 0 0,0 0 0,5 0 0,-5 4 0,-9 0 0,0 0 0,9-9 0,-9 9 0,9-4 0,-9 4 0,14-8 0,-5 4 0,-9 4 0,9-4 0,-9 4 0,9-4 0,0-4 0,-9 8 0,9-8 0,-9 8 0,9-4 0,1 0 0,-10 4 0,0 0 0,9-8 0,-9 8 0,0 0 0,0 0 0,9-4 0,-9 4 0,0 0 0,9-8 0,0 4 0,-9 4 0,9-4 0,0 0 0,-9 4 0,9-9 0,-9 9 0,9-4 0,1 0 0,-10 4 0,0 0 0,4-4 0,10 0 8,-14 4-8,0 0 0,9-4 0,-5-4 0,-4 8 0,9 0 0,-9 0 0,10-4 0,-6 4 0,5-4 0,-4 0 0,4 0 0,-9 4 0,4 0 0,6-4 0,-6 0 0,-4 4 0,0 0 0,9-4 0,0 0 8,-9 4-8,0 0 0,5-8 0,4 4 0,0 0 0,-9 4 0,5-5 0,-5 5 8,4-4-8,5 0 0,-9 4 0,0 0 0,5 0 0,4-4 0,-4 0 0,4 0 0,0 0 0,-9 4 0,9-4-9,-5 0 9,6 0-13,-6 0 13,1 0 10,4 0-2,-5 4 0,-4 0-8,5-4 0,4 0 0,0 4 0,-4-4 0,-5 4 0,4-4 0,5 0 0,-9 4 0,5 0 0,4-4 0,0 0 0,-9 4 0,9-4 0,0-1 0,0 1 0,-9 4 0,0 0 0,5-4-14,4 0 5,0 0 9,-4 4 0,4-4 0,-5 0 0,1 0 0,-5 4 0,0 0 0,0 0 0,4-8 0,-4 8 0,10-8 0,-10 8 0,4-4 0,1-4 0,-1 4 0,-4 4 0,5-4 0,4 0 0,-5 0 0,-4 4 0,0 0 0,9-8 0,1 4 0,3-5 0,-8 5 11,-5 4-3,4-8 0,5 0 0,1 4-8,-10 4 0,4-8 0,1 0 0,4 4 0,-5-4 0,1 0 0,-5 8 0,4-8 0,6 4 0,-6-5 0,1 1 0,4 0 0,-9 8 0,4-4 0,10-4 0,-9 0 0,-5 8 0,9-8 0,-9 8 0,9-8 0,0 0 0,-9 8 0,9-8 0,-5 0 0,6 4 0,-10 4 0,4-9 0,1 1 0,4 4 0,0-4 0,-9 8 0,4-8 0,-4 8 0,10-4 0,-6-4 0,5 0 0,-4 0 0,4 0 0,-5 0 0,-4 8 0,10-9 0,-6 5 0,1-4 0,-1 0 0,-4 8 0,5-4 0,-5 4 0,9-8 0,-9 8 0,4-8 0,-4 8 0,10-4 0,-6-4 0,5 0 0,-9 8 0,0 0 0,9 0 0,-9 0 0,5-8 0,-1 0 0,5 4 0,-4 0 0,-5 4 0,0 0 0,5-9 0,4 1 8,-5 0-8,1 4 0,-5 4 0,0 0 0,9-8 0,-5 0 0,1 0 0,0 4 0,-5 4 0,9-8 0,-5 4 0,1-4 0,4 4 0,-9 0 0,0 4-17,4-9 4,1 1 1,0 0 12,-1 4 16,1-4-3,-5 4-1,9-4-12,-5 4 0,1-4 0,-1 4 0,1-4 0,4 4 0,-4 0 0,-1-5 0,1 5 0,-1 0 0,1 0 0,4-4 0,-4 4 0,-5 4 0,0-8 0,4 4 0,1-4 0,-5 8 0,4-4 0,5-4 0,0 0 0,0 4 0,-9 4 0,0 0 0,5-8 0,0 4 0,-5-5 0,0 9 0,9-8 0,-5 4 0,5 0 0,-9 4 0,5-8 0,-1 0 0,6 4 0,-10 4 0,0 0 0,0-8 0,0 8 0,-5-8 0,5 4 0,0 4-16,5-8 3,-5 8 1,0-8 12,0 8 0,4-8 0,5 3 0,-4 1 8,-5 4 5,0 0 1,4-8 0,1 4-14,-1-4-16,-4 8 3,5-8 1,0 4 12,-5 4 0,4-8 0,1 0 0,-1 4 0,-4 4 0,5-8 0,-5 8-9,4-4 9,-4 4 0,5-8 0,-5 8 0,9-9 0,-4 1 0,-1 0 0,-4 0 0,0 8 0,5-8 0,-5 8 0,4-4 0,-4 4 0,5-8 0,-1 0 0,-4 8 0,5-8 0,-1-4 0,5 4 0,-4 3 0,-5 5 12,5-8-1,-1 0-1,-4 8 0,5-8-10,-1-4 0,-4 4 0,0 8 0,9-8 0,-9 0 0,5 0 0,-5 8 0,9-8 0,-9 8 0,5-8 0,-5 8 0,0-13 0,4 5 0,5 0 0,-9 8 0,0 0 0,5-8 0,-1 0 0,5 0 0,-4 0 0,0 0 0,-1 0 0,-4 8 0,5-8 0,-1-1 0,1-3 0,-5 4 0,0 8 0,4-8 0,1-4 0,-1 4 0,-4 8 0,0-8 0,5-4 0,-5 4 0,5-5 0,-5 5 0,0 0 8,4 0-8,1 0 0,-5 0 0,4-4 0,-4 4 0,5-4 0,-1 3 0,-4 1 0,0 0 0,5-4 0,-5 4 0,0-4 0,4 4 0,-4-4 0,5 4 0,-1-1 0,-4-3 0,0 4 0,5-4 0,0 4 0,-1-4 0,-4 4 0,0-4 0,5 4 0,-5-1 0,4-3 0,1 0 0,-5 4 0,4-4 0,-4 4 0,5 0 0,-5-4 0,4 4 0,1-5 0,0 5 0,-1-4 0,1 4 0,-1-4 0,1 0 0,-1 0 0,-4-1 0,5 1 0,-1 4 0,6-4 0,-6 0 0,1 0 0,-1 0 0,1 0 0,-1 3 0,-4-3 0,5 4 0,-5 8 0,0 0 0,0 0 0,9-8 0,-4-4 0,-1 4 0,1 0 0,-1-4 0,1-1 0,-1 1 0,1 4 0,-1 0 0,1 0 0,0 0 0,-5 8 0,0-8 0,4 0 0,1-4 0,-5 4 0,4-5 0,-4 5 0,5 0 0,-1 0 0,1 0 0,-1 0 0,-4 0 0,5 0 0,-1-4 0,1 4 0,-5-1 0,5 5 0,-1-4 0,1-4 0,-5 4 0,4 4 0,1-4 0,-1 0 0,-4 0 0,5 0 0,-5 0 0,9-1 0,-9 1 0,5-4 0,-5 4 0,4 0 0,5 0 0,-4 0 0,-5 4 0,9-4 0,-5 0 0,1-5 0,0 5 0,-5 4 0,4-4 0,-4 0 0,5 4 0,-5-4 0,9 4 0,-9-4 0,4 0 0,1 0 0,-1-4 0,-4 12 0,5-9 0,0 1 0,-1 4 0,1-8 0,-1 4 0,1-4 0,-1 4 0,5-4 0,-4 4-17,-5 8 4,0 0 1,4-13 20,1 5 4,0-4 0,-5 12 1,0 0-13,0-8-18,4-4 4,-4 4 1,0 8 13,0-12 16,0 12-3,5-8-1,-5 0-12,0 8 0,0 0 8,4-13-8,1 5 0,-1 0 0,-4 8 0,0-12 0,5 4 0,-1 0 0,1 0 0,0 0 0,-5 0-13,0 0 1,9-1 0,-9-3 0,0 4 12,4 0 16,1 0-3,-5 0-1,4-4-12,-4 4 0,0 0 0,0 8 0,0-4 0,5-5-16,-5-3 3,0 4 1,4 0 12,-4 4 0,0-4 0,0 0 0,0-4 0,5 4 0,0-5 0,-5 5 0,0 0 0,4 0 0,-4 0 0,5-4 0,-5 4 0,4 0 0,-4 0 0,5 0 0,-5-5 0,0 5 0,4-4 0,-4 4 0,5 0 0,-1 0 0,-4 0 0,5 0 0,-5 0 0,5 0 0,-5-5 0,4 5 0,-4-4 0,0 4 0,0-4 0,5 4 0,-5 0 0,0 4 0,0 4 0,4-12 0,-4-1 0,0 1 0,0 0 0,0 0 0,5 4 0,-5 0 0,0 0 0,0-4 0,0 4 0,-5-1 0,10 5 0,-5-8 0,0 4 0,-5 0 0,5 0 0,5 0 0,-5 0 0,0 8 0,4-8 0,-4-4 0,0 3 0,0-3 0,0 4 0,5-4 0,-5 4 0,4 0 16,-4-4-3,5 4-1,-5 0-12,0-1 0,0 1 0,0 8 0,4-8 0,-4 0 0,0 0 0,0 4 0,0 4 0,5-8 0,-5-4 0,5 4 0,-5 0 0,0-1 0,0-3 0,4 4 0,-4 8 0,0-8 0,0 0 0,5 0 0,-5 0 0,4 0 0,-4 8 0,0-8 0,5-4 0,-5-1 0,4 5 0,-4 4 0,0-4 0,0 8 0,0-8 0,0 0 0,0 0 0,0 0 0,0 0 0,0 0 0,5 0 0,-5 3 0,0-7 0,0 4 0,0 4 0,4-4 0,-4 0 0,0 0 0,5 0 0,-5 0 0,0 0 0,0 0 0,0 8 0,5-9 0,-5 1 0,0 0 0,0 0 0,0 0 0,0 0 0,0 0 0,0 8 0,4-8 0,-4 0 0,5 0 0,-5 0 0,0 8 0,0-9 0,0 1 0,0-4 0,0 4 0,0-4 0,0 8 0,0 4 0,0-8 0,0 8 0,4-12 0,-4 4 0,5-5 0,-5 5 0,0 0 0,0 8 0,0-12 0,0 0 0,0 0 0,0 4 0,0 8 0,0-8 0,0 0 0,0-5 0,0 5 0,0 0 0,0-4 0,0 4 0,0-4 0,0 4 0,0 0 0,0 0 0,0-1 0,0 9 0,0-12 0,4 4 0,-4-4 0,0 4 0,0-4 0,0 4 0,0 4 0,0-8 0,0 3 0,5 1 0,-5 0 0,0-4 0,0 4 0,0 8 0,0-8 0,0 0 0,0-4 0,0 4 0,0 8 0,4-8 0,-4-1 0,5 1 0,-5-4 0,0 4 0,0 8 0,0 0 0,0-8 0,0-4 0,0 4 0,0 0 0,0 0 0,0-1 0,0 1 0,0 4 0,5-4 0,-5 0 0,0-4 0,0 4 0,0 8 0,0-8 0,0 0 0,4 0 0,-4 0 0,0-1 0,0 9 0,0-8 0,0 0 0,0 4 0,0-8 0,0 4 0,5 0 0,-5 0 0,4 0 0,-4 8 0,0-8 0,0 0 0,5-1 0,-5 9 0,0-12 0,0 4 0,4-4 0,-4 4 0,0 0 0,0-4 0,5 8 0,-5 4 0,0-12 0,0 3 0,0 1 0,4-4 0,-4 4 0,0 0 0,5-4 0,-5 12-8,0-8 8,0 8 0,0 0 0,0-12 0,0 12-8,0 0 8,5-12 0,-5 3 0,0-3 0,0 0 0,0 0 0,0 4 0,0 8 0,0-8 0,0 4 0,0 4 0,0-12 0,0 4 0,0-5 0,0 5 0,0-4 0,4 4 0,-4 0 0,0 8 0,0-8 0,5 4 0,-5-4 0,0-4 0,0 3-8,0 5 8,0 4 0,0-8 0,4 0 0,-4 0 0,0 0 0,0 4 0,0 4 0,0 0 0,0-12 0,0 4 0,0 0 0,0 0 0,0 8 0,0-9 0,0 9-8,0-8 8,0 0 0,0 4 0,0 4 0,0-8 0,0 8 0,0 0 0,0-8 0,0 0-8,0 8 8,0-8 0,0 8 0,0-4 0,-4-4 0,4 8 0,0-8 0,0-4 0,0 12 0,0 0 0,0 0 0,0-5 0,0 5 0,4-8 0,-4 8 0,0-8 0,0 8 0,0-4 0,0 4-8,0-8 8,0 8 0,0 0 0,0 0 0,0 0 0,5-8 0,-5 8 0,0-4 0,0 4 0,0 0 0,0 0 0,0 0 0,0 0 0,0-8 0,0 8 0,4-8 0,1 0 0,-5 8 0,0 0 0,0 0-8,4-4 8,-4 4 0,0 0 0,0 0 0,0 0 0,0 0 0,0 0 0,0-8 0,5-1 0,-5 9 0,0 0 0,0 0 0,0 0 0,0 0 0,0 0 0,0 0 0,0 0 0,0 0 0,0 0 0,0 0 0,0 0-8,0 0 8,0 0 0,0 0 0,0 0-8,0 0 8,0 0 0,0 0 0,0 0 0,0 0 0,0 0 0,-5 9-8,-4-1 8,5 0 0,-5 0 0,4 0 0,-4 0-8,4 4 8,-4-4 0,0 0 0,0 0 0,0 5 0,-5-5-10,5 0 10,0 0-8,0 0 8,0 0-9,0 4 9,-5-4-10,10 0 10,-6 0-15,1-3 3,0-1 1,5 0 0,-1 0-7,-4 4-2,0-8 0,9 0 0,0 0-17,0 0-4,0 0-1,0 0 0,0 0-18,0 0-4,0 0-1,0 0 0,0 0-147,0 0-28,0 0-7</inkml:trace>
          <inkml:trace contextRef="#ctx0" brushRef="#br0" timeOffset="-13615.96">-46-887 1918,'0'0'42,"0"0"9,0 0 1,0 0 3,0 0-44,0 0-11,0 0 0,10 8 0,-6 0 96,-4-8 18,0 0 3,14 12 1,-5 0-44,0 0-9,-4 1-1,-1-1-1,5 4-11,-4 0-3,-1-4 0,5 4 0,1 9-30,-6-5-7,5 4 0,0-4-1,0 1-3,5-1-8,-5-4 12,5-4-4,-5 0-8,9-3 0,-4-1 9,-1 4-9,6-4-86,-6 4-22,1-4-4</inkml:trace>
          <inkml:trace contextRef="#ctx1" brushRef="#br0">-993 798</inkml:trace>
          <inkml:trace contextRef="#ctx0" brushRef="#br0" timeOffset="-12242.56">-7621 10343 345,'0'0'15,"0"0"4,0 0-19,4 0 0,-4 0 0,0-4 0,0 0 222,0 0 41,-4 0 8,4-4 1,-5 4-101,5 4-21,0 0-4,0 0-1,0 0-41,0 0-9,9-4-2,-4 0 0,-5 4-17,0 0-3,0 0-1,0 0 0,0 0-20,0 0-5,0 0-1,9 12 0,4 0-16,-8 0-3,0-4-1,-5 4 0,4 1-10,1-1-1,-1 4-1,1 0 0,-5 0-6,4-4 0,1 5-8,4-1 12,-9-4-12,4 8 11,1-8-11,0 0 10,4-3 3,-5 3 1,-4-4 0,5 0 0,4-8 7,-9 0 2,0 0 0,9 8 0,0-8-2,-9 0 0,0 0 0,0 0 0,0 0-2,9-8-1,0-8 0,0-1 0,-4 1-2,0-4-1,4 4 0,0-8 0,0 3 0,0 1 0,0 0 0,0 0 0,-4-1-6,-1 1-1,1 8 0,4-4 0,9 4-8,-4 0 8,-5-1-8,-5 5 8,-4 8-31,5-8-6,-5 8-2,0 0 0,0 0 31,0 0 0,0 0 0,0 0 0,-5-8-57,5 8-6,0 0-1,0 0-819,0 0-164</inkml:trace>
        </inkml:traceGroup>
      </inkml:traceGroup>
    </inkml:traceGroup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7940" units="cm"/>
          <inkml:channel name="Y" type="integer" max="1014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608.13562" units="1/cm"/>
          <inkml:channelProperty channel="Y" name="resolution" value="610.84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7-18T07:16:27.111"/>
    </inkml:context>
    <inkml:brush xml:id="br0">
      <inkml:brushProperty name="width" value="0.21167" units="cm"/>
      <inkml:brushProperty name="height" value="0.21167" units="cm"/>
      <inkml:brushProperty name="color" value="#ED1C24"/>
      <inkml:brushProperty name="fitToCurve" value="1"/>
    </inkml:brush>
  </inkml:definitions>
  <inkml:trace contextRef="#ctx0" brushRef="#br0">54 4195 72 0,'11'-2'0'0,"6"-4"42"15,-8 3 0-15,-4 0-14 16,-5 3 0-16,-8 0-13 16,2 0 0-16,1-2 22 15,-1-1 0-15,3 3-25 16,3 0 1-16,-6-3-12 15,9-3 0-15,0-2 9 16,0-1 1-16,0 4-10 16,0-9 0-16,-1-3-1 15,1 0 1-15,3 0 12 16,0 0 0-16,-4-3-20 16,1 3 1-16,0 0 6 0,-3 3 0 15,0 3 0-15,0-3 0 16,3 0-1-16,-3 0 0 15,0 0 1-15,0 2 0 16,0 1-4-16,0 0 1 16,-3-3 3-16,-3 0 0 15,-2-3 0-15,2-3 1 16,-2 0 0-16,2 4 0 16,3 1-3-16,0-1 1 15,1-4 1-15,2 3 1 16,0 0 2-16,0 0 0 15,0 0-3-15,0-3 0 16,0 1-2-16,0-1 1 16,-3-3 0-16,0 1 0 15,0 2 1-15,0-5 0 16,0-6 0-16,1 4 0 16,2-2 0-16,0 4 0 15,0 5 7-15,0-2 1 16,0-1 13-16,0 4 0 0,0-1-44 15,-3 0 1-15,0 3 20 16,0-3 1-16,0-2 23 16,1 2 1-16,2 0-47 15,-3 1 1-15,0 2 44 16,0-3 0-16,0 3-38 16,3-5 1-16,0-4 28 15,0-2 0-15,0 0-13 0,0 5 1 16,0 4-15-16,0 2 0 15,0 0 37-15,0 0 1 16,0 3-43-16,0-6 0 16,-3-2 23-16,1-1 1 15,-1 3 5-15,0-11 0 16,0-5-19-16,0 5 0 16,3 5 5-16,0-2 1 15,3-3 4-15,0 6 1 16,0 2-4-16,0 1 0 15,-1 2 2-15,1 0 0 16,-3 0 1-16,3 4 0 16,-3-1-1-16,3 0 1 15,-3-3-1-15,0 3 0 16,0 3 1-16,3-3 0 16,0 3-1-16,2-3 1 15,1 0 0-15,5-5 0 0,0-1 0 16,-2 3 0-16,-1 3 3 15,-2 1 0-15,0 1 2 16,-1-1 0-16,-2-1-7 16,3 0 0-16,-3 0 26 15,2 0 1-15,1-3-27 16,1 0 1-16,-2 2 1 16,1-8 0-16,0-2-7 15,-1 3 0-15,1 2 7 16,0 1 0-16,-1-1 6 0,1-8 0 15,3-5-19-15,-1 5 1 16,-2 5 12-16,2-2 0 16,1 3 0-16,-4 2 0 15,1 1 6-15,0 2 1 16,-3 0-22-16,2 0 0 16,4 1 28-16,-1-7 1 15,4 1-13-15,-1 2 0 16,0 1 5-16,1 2 1 15,-1 0-4-15,0 1 0 16,0-1-17-16,-2 0 1 16,-1 3 38-16,1 3 1 15,-3 0-27-15,2 0 1 16,-1 0-5-16,1-3 0 16,4 0 6-16,-1 0 1 15,-3-2-1-15,4-1 0 16,-4 0-1-16,1 0 0 0,-1 1 0 15,-2-7 0-15,0 1 2 16,-1 2 0-16,-2 6-2 16,6-5 0-16,5-3 0 15,-3 2 0-15,0 3 0 16,1 1 1-16,2-1 11 16,0 0 0-16,-3 0-13 15,1 3 1-15,-1 1 8 0,0-10 0 16,3-5-16-16,2 6 0 15,-2 2 8-15,0 6 0 16,-3 3-2-16,3 3 0 16,-2 0 1-16,2-1 0 15,-3 4 17-15,3 0 1 16,-2-1-27-16,5 1 1 16,3-1 24-16,-3 1 0 15,-3-4-35-15,0 2 1 16,-3-1 41-16,3 0 0 15,1-1-21-15,0 4 1 16,-1-1-5-16,0 1 1 16,-3 2 3-16,3-2 0 15,-2-1-1-15,2-2 1 16,3 0-19-16,-3 0 0 16,0 2 36-16,0-2 0 15,3 2-18-15,-2-5 1 16,-1 0-1-16,0-3 1 0,-3 0-1 15,1 3 1-15,-4 3 1 16,2 3 0-16,-5-1-2 16,7-2 0-16,-1 0 10 15,0-1 1-15,-2 4 1 16,2-6 1-16,3-6-12 16,0 3 0-16,-2 0-1 15,2 0 1-15,-3 3-19 16,3 0 0-16,-2 3 30 15,2-3 1-15,-3 3-24 0,0-4 1 16,1 4 28-16,-4 3 0 16,1-1-17-16,-1 1 0 15,1 2-1-15,-1 1 1 16,2-1-21-16,1-11 0 16,3-6 18-16,-2 4 1 15,-4 2 22-15,-2 3 0 16,-1 5-21-16,-2 1 1 15,0 5-1-15,-3 3 1 16,6-3-1-16,-6 3 1 16,8-5-14-16,-2 2 0 15,-3 0 5-15,2 0 1 16,-2 0 19-16,3 0 1 16,-1-2-26-16,1-1 0 15,-3 3-11-15,0-2 1 16,0-1-39-16,-1 0 0 15,1 1-88-15,0-1 0 0,0 1 145 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24T02:30:07.796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714A5EE-C9F1-42C1-BB16-D6DFB47FE599}" emma:medium="tactile" emma:mode="ink">
          <msink:context xmlns:msink="http://schemas.microsoft.com/ink/2010/main" type="writingRegion" rotatedBoundingBox="18189,3802 21233,3224 21389,4050 18346,4628"/>
        </emma:interpretation>
      </emma:emma>
    </inkml:annotationXML>
    <inkml:traceGroup>
      <inkml:annotationXML>
        <emma:emma xmlns:emma="http://www.w3.org/2003/04/emma" version="1.0">
          <emma:interpretation id="{CE9F3601-686E-4FE2-A6D2-F225BDD26F08}" emma:medium="tactile" emma:mode="ink">
            <msink:context xmlns:msink="http://schemas.microsoft.com/ink/2010/main" type="paragraph" rotatedBoundingBox="18189,3802 21233,3224 21389,4050 18346,46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D8D15F1-CD82-411F-B9BE-A50583929076}" emma:medium="tactile" emma:mode="ink">
              <msink:context xmlns:msink="http://schemas.microsoft.com/ink/2010/main" type="line" rotatedBoundingBox="18189,3802 21233,3224 21389,4050 18346,4628"/>
            </emma:interpretation>
          </emma:emma>
        </inkml:annotationXML>
        <inkml:traceGroup>
          <inkml:annotationXML>
            <emma:emma xmlns:emma="http://www.w3.org/2003/04/emma" version="1.0">
              <emma:interpretation id="{4833AF1B-EAE5-49AD-8638-C3BBFC1B3762}" emma:medium="tactile" emma:mode="ink">
                <msink:context xmlns:msink="http://schemas.microsoft.com/ink/2010/main" type="inkWord" rotatedBoundingBox="18189,3802 21233,3224 21389,4050 18346,4628">
                  <msink:destinationLink direction="with" ref="{9B7745AC-2914-4872-9387-CA213C425D50}"/>
                </msink:context>
              </emma:interpretation>
              <emma:one-of disjunction-type="recognition" id="oneOf0">
                <emma:interpretation id="interp0" emma:lang="en-AU" emma:confidence="0">
                  <emma:literal>y=tanlsc)</emma:literal>
                </emma:interpretation>
                <emma:interpretation id="interp1" emma:lang="en-AU" emma:confidence="0">
                  <emma:literal>yo-tannic)</emma:literal>
                </emma:interpretation>
                <emma:interpretation id="interp2" emma:lang="en-AU" emma:confidence="0">
                  <emma:literal>ye-tannic)</emma:literal>
                </emma:interpretation>
                <emma:interpretation id="interp3" emma:lang="en-AU" emma:confidence="0">
                  <emma:literal>yo-tannie)</emma:literal>
                </emma:interpretation>
                <emma:interpretation id="interp4" emma:lang="en-AU" emma:confidence="0">
                  <emma:literal>ye-tannie)</emma:literal>
                </emma:interpretation>
              </emma:one-of>
            </emma:emma>
          </inkml:annotationXML>
          <inkml:trace contextRef="#ctx0" brushRef="#br0">-6 48 288,'4'17'25,"-4"-17"-25,0 0 0,0 0 0,0 0 234,0 0 42,0 0 8,0 0 1,0 0-121,0 0-25,0 0-5,0 0-1,0 0-30,0 0-7,0 0 0,10 8-1,-6 0-23,1 4-4,-1 0 0,1 0-1,-5 0-45,4 0-9,-4 5-1,0-1-1,5 0 19,-1 0 4,1-4 1,4 5 0,-4-5-27,4 0-8,0-4 0,0 4 0,0 0 0,0-8 0,5 4 0,-5-4 0,5-4 0,-1 0-9,-4-8 9,0 4-12,1 0-6,-1-8-2,0 0 0,-5-4 0,5 0 2,-4-1 0,4-3 0,-4-4 0,-5-4 6,0 7 2,4 1 0,-4 0 0,0 0 10,-4 3 0,4 5 0,-5 0 0,5-4 0,-4 8 0,4 8 0,0 0-8,0 0 8,0 0 0,0 0 0,0 0-8,0 0 8,0 16 0,0 4 0,0 5 0,4-1 0,1 4 8,4 0-8,0-3 0,-5 3 9,1 0-9,0 1 12,4 3-12,0-4 15,-5 5-4,5-5-1,-4 5 0,4-5 8,0 0 2,-4-4 0,-1 5 0,-4-9-1,0 4 0,-4-3 0,-1-5 0,-4-4-4,4 0-1,-4-4 0,9-8 0,-13 0 0,-1 0 0,-4-8 0,0 0 0,-1 0-14,1-4-8,0 0 8,-5-5-13,5 1-31,-5 0-7,5 0-1,0-4-694,0-1-139</inkml:trace>
          <inkml:trace contextRef="#ctx0" brushRef="#br0" timeOffset="413.31">335 239 1728,'0'0'153,"0"0"-122,0 0-31,0 0 0,9 0 140,1 0 21,-10 0 5,13 0 1,10 0-63,-9 0-12,-1-8-2,1 3-1,0 1-12,4 0-2,0 0-1,-4 0 0,-1 0-74,1 0 0,9 0-9,-5 4-1,-9-4-70,5 0-13,4 0-3,0 0-1088</inkml:trace>
          <inkml:trace contextRef="#ctx0" brushRef="#br0" timeOffset="234">354 77 1036,'0'0'92,"0"0"-73,0 0-19,0 0 0,0 0 236,0 0 44,0 0 9,13-4 2,1-4-135,0 0-28,-5-1-4,4 1-2,1 0-56,0 0-11,-5 4-3,4 0 0,6-4-34,-6 4-7,1 0-2,-5 0 0,0 0-9,0-8-11,5 4 3,-10 3 0,-4 5-124,0 0-24,5 0-4</inkml:trace>
          <inkml:trace contextRef="#ctx0" brushRef="#br0" timeOffset="634.54">768 4 1900,'0'0'84,"0"0"18,0 0-82,4-4-20,1-4 0,4 0 0,0 0 167,0-1 29,5 1 5,4 0 2,0 4-114,1-8-22,-1 0-5,0 0-1,5 4-28,-5 0-5,0 0-2,0-1 0,5 1-47,-5-4-10,-4 4-1,-5 0-1,0-4-158,0 4-31</inkml:trace>
          <inkml:trace contextRef="#ctx0" brushRef="#br0" timeOffset="871.99">886-320 1036,'14'12'92,"-14"-12"-73,0 0-19,0 0 0,0 0 277,0 0 52,0 0 11,0 0 1,0 0-179,0 8-36,9 5-7,-4-1-2,-5 4-52,4 4-10,1 0-3,-1 9 0,1-5-26,4 4-6,-5-3 0,6 7-1,-1 4-19,0-7 0,-5-1 0,5 0 0,1-3-33,-1-5-11,-5 4-1,5-4-1,-4-3-202,4-1-41</inkml:trace>
          <inkml:trace contextRef="#ctx0" brushRef="#br0" timeOffset="1278.86">1378-81 864,'0'0'76,"0"0"-60,-9-8-16,-5-4 0,5 0 316,-5 3 61,10 1 12,-1 4 3,1 0-206,-1 0-41,-8-4-8,3 4-1,1 0-73,-4 4-15,-1 0-2,0 4-1,1 4-23,-1 0-5,9 8-1,-8 1 0,-1-1-16,5 0 0,9 4 0,-4 5 0,-1 3 0,5 0 0,9-4 0,-4 1 0,4-1 0,-5-4 0,1 5-8,4-9 8,9 0-12,-9 0 3,-4-8 1,8-4 0,6 4-6,-6-4-1,-13-4 0,0 0 0,5-12 15,4 0 0,5-4 0,-5 4 0,0-8 0,-5 3 0,1-3 0,-5 0 0,0-4 10,5-1 5,-1 1 1,10-8 0,-10 7-16,1 1 0,-1 4 0,1 4 0,0-1 12,-1 9-3,-4 8-1,0 0 0,0 0-8,0 0 12,0 0-12,0 0 12,-4 8-12,4 5 12,9 3-12,-5 4 12,5 0-12,-4 5-11,-1-5 3,1 0 0,-1 0-28,1 5-4,-5-5-2,9 0 0,0-4-50,0 0-9,-9-3-3,5-1 0,-5-12-170,0 0-34</inkml:trace>
          <inkml:trace contextRef="#ctx0" brushRef="#br0" timeOffset="1615.89">1565-134 1432,'-19'0'64,"19"0"12,0 0-60,0 0-16,10 8 0,-10-8 0,0 13 177,4-1 33,1 0 6,-5 4 2,-5 0-84,5 0-17,0 1-3,5-1-1,-5 4-46,0 0-10,0 0-1,4-3-1,1 3-20,-5-4-4,-5 0-1,10-4 0,-1 1-15,-4-1-3,-4-8-1,4-4 0,0 0-1,0 0 0,0 0 0,0 0 0,-5-8-2,1-5 0,8-7 0,1 4 0,-5 0-8,4-4 0,1-1 0,-1 1 0,1-4 0,-1 0 0,1 3 0,4 1 0,5 4 0,-5 4 0,-5 4 0,1 0 0,9 0-9,-5 8 9,-9 0 0,9 8 0,0 4-9,0 0 9,5-4 0,-5 12-9,-5-4 9,1 5 0,4-5 0,0 0 0,-4 4-19,4 1-1,4-9-1,1 0 0,-5 4-44,0-8-9,-9 0-2,9-4 0,-4-4-196,-5 0-40,5-20-8,8 0-2</inkml:trace>
          <inkml:trace contextRef="#ctx0" brushRef="#br0" timeOffset="1840.76">1965-393 345,'14'0'31,"-14"0"-31,0 0 0,0 0 0,0 0 416,0 0 78,0 0 15,-9-4 3,-5 4-284,14 0-58,9 4-11,-9-4-3,-9 12-67,5 1-13,4 3-4,0 4 0,-5 4-21,5 1-5,-4 7-1,4-4 0,-5 5-35,5 3-10,0 0 0,14-3 0,8-1 0,-3-3 0,-15-1 0,1 0 0,8-3-11,-4-9-6,-4 0-2,-5-4 0,-5 0-36,10-4-7,4 0-2,5-8 0,-5 0-101,5-12-21,-1 4-4,1-4-899</inkml:trace>
          <inkml:trace contextRef="#ctx0" brushRef="#br0" timeOffset="2120.29">2156-356 288,'0'0'25,"0"0"-25,0 0 0,0 0 0,10 12 418,-1-4 78,-9-8 16,4 8 4,5 0-286,0-4-57,5 4-11,-5-8-2,-9 0-81,9 4-16,5 0-3,0 0-1,-1 5-19,1-5-4,0 0-1,-1 4 0,1-4-1,0 0 0,-5 4 0,4-4 0,-4 4-22,-4 0-12,-5-8 12,9 8-12,-4 0 11,-5 4-11,0-3 10,-5 7-10,-4-4 11,0 4-11,-5-4 12,-4 4-12,-5 1 0,5-1-12,-5 0 0,1 4 0,3-4-29,1 1-6,4-9-1,1 0 0,13-8-28,0 0-7,-14 4-1,14-4 0,14 0-190,-10-4-38</inkml:trace>
          <inkml:trace contextRef="#ctx0" brushRef="#br0" timeOffset="2396.66">2530-271 1890,'0'0'84,"0"-8"16,0 8-80,9-8-20,-9-1 0,0 9 0,0 0 172,0 0 31,0-8 5,0 8 2,0 0-94,0 0-18,0 0-4,0 0-1,0 0-38,-14 4-8,5 0-2,-5 5 0,5-5-24,-4 8-5,4 0 0,0 0-1,-5 4-15,5 0 8,0 5-8,4-1 0,1-4 0,4 4 0,4 0 0,1 1 0,-5-5 0,4 0 0,1-4 0,4 4 0,0-3-9,5 3-5,-5-12-1,4 4 0,1-4 2,0 4 0,-1 0 0,6-4 0,-6-4-3,5 0-1,1-4 0,3-4 0,1 0-27,0-4-4,0-4-2,-5-5 0,0 1-121,5 0-24,0-4-5,-5-1 0</inkml:trace>
          <inkml:trace contextRef="#ctx0" brushRef="#br0" timeOffset="2665.91">2812-680 864,'0'0'76,"5"-4"-60,4 8-16,0 0 0,5 0 222,-1 8 42,-4 0 8,5 5 1,0-5-96,-1 8-19,1-4-4,-5 4-1,5-8-45,-1 5-10,-4-1-2,5 8 0,-5 0-24,0 9-6,5-13-1,-5 8 0,5 1-22,-5-1-5,0 4-1,0 5 0,0-5-21,-4 1-5,4-1-1,-5 4 0,-4-3-10,0 3 0,-9-8 0,5 5 0,-5-1-81,-5 1-22,0-1-4,1 0-1186</inkml:trace>
        </inkml:traceGroup>
      </inkml:traceGroup>
    </inkml:traceGroup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24T02:33:00.804"/>
    </inkml:context>
    <inkml:brush xml:id="br0">
      <inkml:brushProperty name="width" value="0.05292" units="cm"/>
      <inkml:brushProperty name="height" value="0.05292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B7745AC-2914-4872-9387-CA213C425D50}" emma:medium="tactile" emma:mode="ink">
          <msink:context xmlns:msink="http://schemas.microsoft.com/ink/2010/main" type="inkDrawing" rotatedBoundingBox="14507,11369 22577,6081 23836,8003 15766,13291" semanticType="callout" shapeName="Other">
            <msink:sourceLink direction="with" ref="{4833AF1B-EAE5-49AD-8638-C3BBFC1B3762}"/>
            <msink:sourceLink direction="with" ref="{1E350C8D-C59F-4166-8D31-ABF6380C30A2}"/>
          </msink:context>
        </emma:interpretation>
      </emma:emma>
    </inkml:annotationXML>
    <inkml:trace contextRef="#ctx0" brushRef="#br0">56 5503 460,'-17'0'41,"17"0"-33,0 0-8,0 0 0,0 0 97,0 0 18,0 0 3,0 0 1,0 0-11,0 0-3,0 0 0,0 0 0,-6 0-33,0 0-6,-5 0-2,0 0 0,5 0-11,6 0-2,0 0-1,0 0 0,0 0-14,0 0-4,0 0 0,0 0 0,0 0-4,0 0-2,0 0 0,0 0 0,0 0-2,0 0-1,11-5 0,1 0 0,-1-1-23,0 6 0,1 0 0,-1-5 0,-11 5 19,12-5 9,-1 0 1,0-5 1,1 5-17,5-5-3,-6 0-1,1 0 0,5 5-9,-6 0 8,1 5-8,5-6 8,0 1 0,-6 0 0,6 5 0,0-5 0,1 0-8,-7 0 12,6 5-12,-6-5 12,7 0-4,-7 5 0,0 0 0,6-5 0,-5 5-8,5-5 8,-17 5-8,11 0 8,6-5-8,-5 5 0,5-5 9,0 5-9,-6-5 0,7 0 8,-1 0-8,0 5 0,-6 0 0,6-6-12,0 1 2,0 0 0,1 0 10,-7 0 0,6 5 0,0-5 0,0 5 0,0-5 0,0 5 0,1-5 0,-7 0 0,6 0 0,0 5 0,-5 0 0,5-5 0,-6 5 0,6-5 0,-5 5 0,5-5 0,0 5 0,-17 0 0,11-5 0,1 5 0,-1-5 0,0 5 0,1-6 0,-1 6 0,-5-5 0,5 5 0,1-5 0,-1 5 0,0-5 0,-11 5 0,18 0 0,-7-5 12,0 5 5,1 0 1,5-5 0,-6 5-29,1 0-5,5 0-2,-6-5 0,1 5 18,-1 0 0,6-5 0,-6 5 0,1 0 12,-6-5 7,5 5 1,6 0 0,-6-5-32,-11 5-7,12 0-1,-1 0 0,1 0 20,-1 0 0,-11 0 0,17 0 0,-5-5 0,-1 0 0,0 5 0,6 0 0,-17 0 0,12 0 0,-1 0 0,6-5 0,-5 5 0,-1 0 0,1-5 0,-1 5 0,0-5 0,6 5 0,-11-6 0,11 6 0,-5 0 0,-1 0 0,0-5 0,1 5 0,-1 0 0,1 5 0,-1-5 0,6-5 0,-5 5 0,-1 0 0,0 0 0,1 0 0,-1-5 12,1 5 7,-1-5 1,0 0 0,6 5-20,-5 0 0,-1-5 0,1 5 0,-1-5 0,6 5 0,-11 0 0,11 0 0,-6 0-12,-5 0-7,-6 0-1,17 0 0,-5 0 20,-1-5 0,6 5 0,-6-5 0,1 5 0,-1-5 0,1 5 0,-1-5 0,-11 5 0,17 0 0,0-5 0,0 5 0,0-5 0,-5 0 0,5 10 0,0-5 0,0-5 0,0 5 0,0 0 0,-5 0 0,5 0 0,0 0 0,0-5 0,0 5 0,6-6 0,-6 6 0,0 6 0,0-6 0,0 0 0,0-6 0,1 6 0,4 0 0,-5-5 0,1 5 0,-1-5 0,0 0 0,0 0 0,0 0 0,0 0 0,0 5 0,0 0 0,0-5 0,0 5 0,1-5 0,-7 5 0,6 0 0,0 0 0,0 0 0,0 0 20,-5-5 7,-1 5 1,6-5 1,0 5-46,0-5-10,-5 5-1,-1-5-1,6 0 29,-5 0 0,-1 5 0,-11 0 0,12 0 0,-1-6 0,0 6 0,1-5 0,-12 5 0,11 0 0,-5-5 0,5 5 0,1-5 19,-1 5 9,-5-5 3,5 5 0,1-5-31,-1 5 0,0 0 0,-11 0 0,0 0 0,12 0 0,-1 0 0,1-5 0,-12 5-19,0 0-9,11 0-3,0 0 0,6 0 51,1-5 11,-7 0 1,6 5 1,6-5-33,-6 0 0,-17 5 0,17-5 0,-6 5 0,7-5 0,-7 0 0,-11 5 0,0 0-24,11-5-6,12-1-1,-23 6 0,0 0 51,0 0 11,23-5 1,-6 0 1,0 0-33,-5 0 0,-1 0 0,12 5 0,0 0 0,-6-5 0,-6 5 0,6-5 0,-5 0 0,-1 5 0,-11 0 0,0 0 0,11-5 0,-5 0 0,-6 5 0,0 0 0,0 0 0,0 0 0,17 0 0,-5 0 0,-1 0 0,0 0 0,6 0 0,-5 0 0,-1-5 0,-5 5 0,5-10 0,1 10 0,-1 0 0,1 5 0,-12-5 0,0 0 0,11-5 0,-5 5 0,-6 0 0,0 0 0,11-11 0,0 11 0,1-5 0,-6 5 0,-6 0 0,0 0 0,11-5 0,0 5 0,-11 0 0,0 0 0,12 0 0,-1-5 0,-5 5 0,-6 0 0,0 0 0,11-10 0,1 5 0,-1 0 0,-11 5 0,0 0 0,0 0 0,6 0 0,-6 0 0,0 0 0,11-5-20,-5-5-10,-6 10-2,0 0-1,0 0 53,0 0 10,17 0 2,-6-5 1,1 5-33,-1-5 0,-11 5 0,12-5 0,-1 5 0,0-5 0,1-1 0,-12 6 0,5-5 0,-5 5 0,6-5 0,-6 5 0,12-5 0,-12 5 0,11 0 0,-11 0 0,0 0 0,0 0 0,6-5 0,5 0 0,-11 5 0,0 0 0,6-5 0,5 0 0,1 0-20,-12 5-10,0 0-2,11 0-1,6-5 53,-11 0 10,-6 5 2,0 0 1,11-5-33,-11 5 0,0 0 0,0 0 0,0 0 8,12-5-8,5 5 0,-17 0 0,0 0 0,11-5 0,0-6 0,-11 11 0,18 0 0,-18 0 0,0 0 0,11-5 0,6 5 0,-17 0 0,17-5 0,-17 5 0,0 0 0,12 0 0,-12 0 0,17-10 0,-17 10 0,17-5 0,-17 5 0,17 0 0,-17 0 8,17-5-8,-6 0 0,-11 5 0,0 0 10,0 0-10,23-5 8,-6 0-8,0 0 10,-17 5-10,0 0 12,0 0-12,17-5 12,-17 5-12,0 0 12,0 0-12,18-5 16,-18 5-4,0 0-1,0 0 0,0 0-11,0 0-12,11-5 2,-11 5 1,0 0 9,0 0 0,17-11 0,0 6 0,-17 5 0,12-5 0,-12 5 0,17-5 0,0 0 0,-6 0 0,-11 5 0,0 0 0,17-10 0,-5 5 0,-12 5 0,11-5 0,-11 5 0,17-5 0,-5 0 0,-1 0 0,-11 5 0,0 0 0,11-5 0,1-6 0,-1 6 0,-11 5 8,12 0-8,-1-5 0,0 0 0,1 0 0,-12 5 0,11-5 0,6-5 0,-5 5 8,-7 0-8,7 0 0,-1 0 0,1 0 9,-7 5-9,7-10 0,-1 4 0,-5-4 0,5 10 0,-11 0 0,0 0 0,6-10 0,11 5 0,-6 0 0,-5 0 0,5-5 0,-5 5 0,6 0 0,-1 0 0,0 0 0,1 0 0,-1 5 0,1-6 0,-7 1 0,7 0 0,-7 0 0,7 0 0,-1 0 0,1 0 0,-1 5 0,-11 0 0,6-5 0,11-5 0,-12 10 0,-5 0 0,0 0 0,12-10 0,-1 10 0,1-5 0,-12 5 0,5-10 0,7 10 0,5-6 19,-11 1-3,-6 5-1,11-5 0,6 0-24,-6 0-5,1 0-1,-6 0 0,5 0 15,-11 5 0,0 0 0,6-5 0,-6 5 9,11-5 5,0-5 1,1 10 0,-12 0-15,11-10 0,1 5 0,-1 5 0,0-6 0,-11 6 0,0 0 8,18-5-8,-13-5 0,-5 10 0,0 0 0,12-10 0,-7 5 0,-5 5 0,12-10 8,-12 10-8,5-10 8,7 0-8,-1 5 11,-11 5-11,0 0 10,12-11-10,-7 1 8,-5 10-8,17-5 33,-17 5 2,12-15 0,-1 10 0,6 0-35,0-5 0,-17 10 0,12-5 0,-1-5 0,6-1 0,-17 11 0,12-10 0,-1 5 0,-11 5 0,0 0 0,12-15 0,-1 5 0,0 5 0,-11 5 0,12-10 0,-1 5 0,1-5-22,-7-1 3,7 6 1,-12 5 18,11-5 0,0-5 0,1 5 0,-1-5 0,-5 5 9,-6 5-9,11-5 8,-5-5-8,5 5 0,-5-6 0,6 6 0,-12 5 0,11-5 0,0 0 0,-5-5 0,0 5 0,5 0 0,-5 0 0,5 0 0,-11 5 0,6-5 8,5 0-8,1-5 0,-1 5 0,-5-1 0,5 1 0,-5-5 0,5 5 0,1 0 8,-7 0-8,1-5 0,-6 10 0,6 0 0,5-5 0,-5 0 0,0-5 0,5 5 0,-5 0 0,5-1 0,-11 6 0,6-10 8,5 5-8,1-5 0,-1 5 0,-11 5 8,6-5-8,5 0 0,-5 0 0,-6 5 0,6-10 0,5 5 0,0 0 8,1 0-8,-1-1 0,-11 6 8,12-10-8,-1 5 8,-5 0-8,-6 5 8,0 0-8,0 0 0,17-10 0,-6 5-11,-11 5 11,12-10 16,-1 0-4,0 5-1,6-5-11,-5-1 8,-12 11-8,11-5 8,6-5-8,-5 5 0,-7-5 9,1 0-9,6 5 0,-7-5 0,7 0 0,-1 4 0,-11 6-10,6-10-6,-1 0-2,7 5 0,-12 5 32,11-10 6,1 5 2,-1 0 0,-5-5-22,5 5 0,-5-5 0,5 4 0,1 1 0,5-5 8,-12 5-8,7-5 0,-1 10-15,1-5-7,-7-5-2,7 5 0,-7 0 24,7-5 0,-12 10 0,11-11 0,-5 6 23,11-5 9,-6 0 1,7 5 1,-13-10-23,7 10-11,-1-5 10,0 0-10,1-1 11,-1 6-11,-11 5 12,17-10-12,-5 0 0,-1-5 0,1 10 0,-1-5 0,0 5 0,-5-6 0,-6 11 0,11-15 0,1 5 0,-1 0 0,-11 10 8,12-10-8,-1-5 18,-5 5 0,11-1 0,-6 1 0,-11 10-18,12-10-11,-1-5 2,0 5 0,1 0 9,-12 10 0,11-10 0,-5-1 0,5-4 0,-5 5 0,0 0 0,5 5 0,-11 5 0,6-10 0,5-5 0,-5 9 8,-6 6-8,11-15 11,1 5-11,-1 0 12,-5 0-12,0 0 0,5 0 0,0-1 0,-5-4 9,0 5-9,-1 0 10,7 0-10,5 5 0,-6-5 0,-5 0 0,0-1 0,11 6 0,-11-5 0,5 0-10,-5-5 10,-1 5 0,7 0 0,-1-1 0,-5 1 0,0 0 0,-1 0 0,7 0 0,-7 0 0,7 0 0,-7 0 0,1-1 0,6 1 11,5 0-11,-12 0 0,-5 0-10,6 0 10,5 0 0,1 5 0,-12-11 11,6 11-3,5 0-8,0-5 0,-5 5 0,0-5 0,-6 10-9,5-15 9,7 10-10,-6-6 10,-6 11 0,5-10 8,1 0 1,0 0 0,-1 0-9,-5 10-12,0 0 2,6-10 1,5-5 9,-5-1 0,0 1 0,0 5 0,-1-5 0,1 5 0,-6 10 0,6-10 0,-1-1 0,7 6 0,-12 5 0,5-15 0,1 5 0,0 0 0,-6 10 0,6-5 0,-1-10 0,1 5 0,0-1 0,-6 11 0,5-10 10,-5 10 4,0 0 1,12-15 0,-7 5-24,1-5-5,0 5-1,5-1 0,-11 11 15,6-10 0,0 0 0,-6 10 0,5-10 0,1 0 0,0-5 0,-1 0 0,-5 15 0,6-11 16,-6-4-3,6 0-1,-6 15-12,6-10-16,-1 0 3,1 0 1,-6-1 12,6-4 16,-1 5-3,-5 10-1,6-5-12,0-5 0,-1 0 0,1-5 0,-6 15 0,6-5-16,0-6 3,-6 11 1,5-10 12,1 0 16,0-5-3,-6 5-1,0 10-12,5-5-16,1-5 3,0-1 1,-1 1 20,1-5 4,-6 15 0,0-5 1,0 5-13,6-15-18,-6 5 4,6 5 1,-6 5 13,5-16 16,1 6-3,5 0-1,-11 0-12,6 5 0,0-5 0,-6 10 0,0 0 0,5-10-16,1-5 3,0 4 1,0-4 20,-6 5 5,0 10 1,0 0 0,5-10-22,1 0-5,-6 10-1,0 0 0,11-10 22,-5-6 5,-6 6 1,0 0 0,6 0-14,-1 0 0,-5 0 0,0 10 0,-5-10 0,5 10-18,11-10 2,-5-6 1,-6 6 15,0 0 0,0 10 0,6-15 0,-1 5 0,1 0 0,-6 10 0,6-16 0,5 6 0,-5-5 0,-6 5 0,0 10 0,5-10 0,1 0 0,-6 0 0,0 10 0,0 0 0,6-11 0,0-4 0,-1 5 0,-5 10 0,0 0 0,6-5 0,5-5 0,-5-5 0,-6 5 0,0 10 0,6-11 0,5 1 0,-5 0 0,-6 10 0,6-10 0,5-5 14,-5 5 6,-1 0 0,-5 10 1,12-11-21,-7 1 0,-5 0 0,0 10 0,0-10 0,0 10 0,6-10 0,-6 10 0,-6-15 0,6 5 0,0-6 0,6 6 0,0-5 0,-6 10 0,0 5 0,0-10 0,6-5 0,-6 10 0,0-6 0,5 1 0,1 0 0,0 5 0,-6-5 0,0 10 0,0 0 0,0-10 0,0 0 0,0 0 0,0 4 0,0-4 8,0 0-8,5 0 0,-5 0 0,0 10 0,0 0 0,6-5 0,0-5 0,-6 0 0,0-1 0,0 11 0,5-10 0,1 0 0,0 0 0,-6 0 0,0 10 0,0 0 0,0-10 0,6 5 0,-12-5 0,6-1 0,0 1 0,0 10 0,0-10 0,6 0 0,-6 5 0,5-10 0,1 5 0,-6 5 8,0 5-8,6-11 0,-1 1 0,1 5 0,0-5 0,-1 0 0,-5 10-16,0-10-7,0 10-1,0-5-1,6-5 40,-6 10 8,0 0 1,6-10 1,-12-6-25,6 6 8,0 10-8,-6-10 0,-5 0 0,5 5 0,6 5 0,6-15 0,0 5-19,-6-1-5,0 1-2,0 10 0,11-5 26,-11 5 0,0-10 0,0 10 0,6-10 0,-6 10 0,0 0 0,6-15 0,-6 0 0,0 4 0,5 1 0,-5 10 0,-5-10 0,5 10 0,0 0 0,-6-10 0,0 0 16,0 0 8,6-5 1,0 15 1,0 0-42,6-11-8,-6 11-1,0 0-1,0 0 26,0 0 0,0-10 0,6-5 0,0 0 0,-6 5 0,0 10 0,0 0 0,0-10 0,0 10 0,0 0 0,0-11 0,-6-4 16,6 5 8,0 10 1,0 0 1,-6-10-26,6 0 0,6 0 0,-6 10 0,6-10 0,-6 10 0,0 0 0,0-11 0,5 1 0,-5-5 0,-5 5 0,5 10 0,0-10 0,5 0 0,-5 10 0,-5-10 0,5-1 0,0 11 0,5-10 0,-5 10 0,-5-10 0,5 10 0,5-10 0,1 0 0,-6 0-16,0 10-8,0 0-1,6-10-1,-6 0 42,0-1 8,0 1 1,-6 0 1,12 0-26,-6 10 0,-6-10 0,6 5 0,-6-10 0,6 10 0,-5-6 0,-1 1 0,-6 5 0,12-5 0,0 10 0,0 0 0,0 0 0,0-10 0,6 0 0,0 5 0,0-5-16,-6 10-8,-6-11-1,6 1-1,0 10 42,6-10 8,-6 5 1,0-5 1,0 10-26,0 0 0,0-10 0,0 0 0,0 0 0,0-1 0,5 1 0,-5 10 0,-5-5 0,5 5 0,0 0 0,5-10 0,1 5-16,-6 5-8,0-10-1,0 10-1,6-10 42,-6 10 8,0 0 1,5-10 1,-5 5-42,0 5-8,0 0-1,0 0-1,0-11 42,0 11 9,0 0 2,0 0 0,-5-10-43,5 10-9,0 0-2,0 0 0,-6-5-1,6 5-1,0 0 0,0 0 0,0 0-159,0 0-31,0 0-6,0 0-2</inkml:trace>
    <inkml:trace contextRef="#ctx0" brushRef="#br0" timeOffset="782.39">7460 97 403,'0'0'36,"0"0"-36,0 0 0,0 0 0,0 0 248,0 0 42,0 0 9,0 0 1,12-6-151,-12 6-30,5-5-7,-5 5 0,0 0-74,12-10-14,-7 0-4,1 0 0,0 0 36,-6 10 8,11-10 0,-11 10 1,0-10-21,0 10-5,0 0-1,6-11 0,-6 1-11,6-5-3,-6 5 0,5-5 0,1 5-24,0 0 0,-1-1 8,1 1-8,0-5 0,5 0 0,-5 0 0,0 5 0,-6 10 0,11-16 0,0 6 0,-5 0 0,-6 0 0,0 10 0,11-10 0,1 5 0,-12 5 53,0 0 9,0 0 2,6-5 0,-6 5-64,0 0 0,0 0-14,17 0 2,0 5 12,-12 5 11,-5-10-3,0 0 0,12 5 8,-1 5 2,-5 0 0,0 0 0,5 6 8,0-1 2,1 5 0,5-5 0,-6 0-4,1 1 0,5-1 0,-6 0 0,1 0-24,5 0 0,-6-4 0,1-1 0,5 0 0,-6 0 0,0 0 12,1-5-4,-1 0-48,6 0-11,0 0-1,1 0-1187</inkml:trace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24T02:33:07.189"/>
    </inkml:context>
    <inkml:brush xml:id="br0">
      <inkml:brushProperty name="width" value="0.05292" units="cm"/>
      <inkml:brushProperty name="height" value="0.05292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2F14D72-F926-4400-A28E-AC1A12BF4D3D}" emma:medium="tactile" emma:mode="ink">
          <msink:context xmlns:msink="http://schemas.microsoft.com/ink/2010/main" type="writingRegion" rotatedBoundingBox="23392,17631 23780,17631 23780,17803 23392,17803"/>
        </emma:interpretation>
      </emma:emma>
    </inkml:annotationXML>
    <inkml:traceGroup>
      <inkml:annotationXML>
        <emma:emma xmlns:emma="http://www.w3.org/2003/04/emma" version="1.0">
          <emma:interpretation id="{8DD8540E-272E-40E9-A260-B329B157223C}" emma:medium="tactile" emma:mode="ink">
            <msink:context xmlns:msink="http://schemas.microsoft.com/ink/2010/main" type="paragraph" rotatedBoundingBox="23392,17631 23780,17631 23780,17803 23392,178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CFBDF74-B760-460A-86E1-DC3A59096BE4}" emma:medium="tactile" emma:mode="ink">
              <msink:context xmlns:msink="http://schemas.microsoft.com/ink/2010/main" type="line" rotatedBoundingBox="23392,17631 23780,17631 23780,17803 23392,17803"/>
            </emma:interpretation>
          </emma:emma>
        </inkml:annotationXML>
        <inkml:traceGroup>
          <inkml:annotationXML>
            <emma:emma xmlns:emma="http://www.w3.org/2003/04/emma" version="1.0">
              <emma:interpretation id="{B7D06557-C4F3-481D-83BC-7C99861DB374}" emma:medium="tactile" emma:mode="ink">
                <msink:context xmlns:msink="http://schemas.microsoft.com/ink/2010/main" type="inkWord" rotatedBoundingBox="23392,17631 23780,17631 23780,17803 23392,17803"/>
              </emma:interpretation>
              <emma:one-of disjunction-type="recognition" id="oneOf0">
                <emma:interpretation id="interp0" emma:lang="en-AU" emma:confidence="0">
                  <emma:literal>+</emma:literal>
                </emma:interpretation>
                <emma:interpretation id="interp1" emma:lang="en-AU" emma:confidence="0">
                  <emma:literal>~</emma:literal>
                </emma:interpretation>
                <emma:interpretation id="interp2" emma:lang="en-AU" emma:confidence="0">
                  <emma:literal>T</emma:literal>
                </emma:interpretation>
                <emma:interpretation id="interp3" emma:lang="en-AU" emma:confidence="0">
                  <emma:literal>=</emma:literal>
                </emma:interpretation>
                <emma:interpretation id="interp4" emma:lang="en-AU" emma:confidence="0">
                  <emma:literal>J</emma:literal>
                </emma:interpretation>
              </emma:one-of>
            </emma:emma>
          </inkml:annotationXML>
          <inkml:trace contextRef="#ctx0" brushRef="#br0">0 162 903,'0'0'20,"0"0"4,0 0 0,0 0 2,0 0-26,0 0 0,0 0 0,0 0 0,0 0 104,0 0 16,0 0 4,0 0 0,0 0-19,0 0-3,0 0-1,0 0 0,0 0-31,0 0-6,0 0-2,0 0 0,0 0-28,12 0-6,5-5 0,-6 0-1,1 0-13,5 0-2,-6-6-1,6 6 0,-5-5-35,-1 0-6,6 0-2,-5 0 0,5 0 56,-6 0 10,0-1 2,7 1 1,-7 0-29,0 0-8,1 5 0,-7-5 0,1 5-10,-6 5-3,12-5-1,-12 5 0,0 0-58,0 0-12,0 0-3,0 0-465,0 0-94</inkml:trace>
          <inkml:trace contextRef="#ctx0" brushRef="#br0" timeOffset="314.21">63 162 1148,'0'0'51,"0"0"10,0 0-49,0 0-12,0 0 0,0 0 0,0 0 129,0 0 23,0 0 5,0 0 1,0 0-50,0 0-11,0 0-1,0 0-1,-6 10-33,6-10-6,0 0-2,0 0 0,-17-5-17,12 0-3,-1 5-1,-6-5 0,12-5-12,-5 5-2,-7-6-1,7 6 0,-1-5-18,0 0 10,-5 0-10,-1 0 8,1 0-8,0 0 0,-1-1 0,1 1 0,-6 5-61,5 0-8,12 5-2,-5-10-610,-1 5-123</inkml:trace>
        </inkml:traceGroup>
      </inkml:traceGroup>
    </inkml:traceGroup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24T02:33:12.201"/>
    </inkml:context>
    <inkml:brush xml:id="br0">
      <inkml:brushProperty name="width" value="0.05292" units="cm"/>
      <inkml:brushProperty name="height" value="0.05292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E350C8D-C59F-4166-8D31-ABF6380C30A2}" emma:medium="tactile" emma:mode="ink">
          <msink:context xmlns:msink="http://schemas.microsoft.com/ink/2010/main" type="inkDrawing" rotatedBoundingBox="22249,15911 30374,10168 31695,12036 23570,17779" shapeName="Other">
            <msink:destinationLink direction="with" ref="{9B7745AC-2914-4872-9387-CA213C425D50}"/>
          </msink:context>
        </emma:interpretation>
      </emma:emma>
    </inkml:annotationXML>
    <inkml:trace contextRef="#ctx0" brushRef="#br0">0 5989 867,'0'0'19,"0"0"4,0 0 1,0 0 0,0 0-24,0 0 0,0 0 0,0 0 0,0 0 35,0 0 1,0 0 1,0 0 0,0 0-5,0 0 0,0 0-1,0 0 0,0 0 14,0 0 3,0 0 1,0 0 0,11-5 27,-11 5 6,0 0 1,11-11 0,-11 11-6,6-5-1,6-5 0,-7 0 0,-5 10-20,6-5-5,-6 5-1,6-10 0,-1 0-17,-5 10-3,0-10-1,0 10 0,6-11-13,-6 11-4,0-10 0,6 0 0,-1 0 11,-5 10 1,0-15 1,0 5 0,0 0-7,0-1-2,0 1 0,0 0 0,0 0 6,-5 0 1,5 0 0,-6 0 0,6 0-23,0-1 0,0 1 0,0 0-12,0-5 12,0 5 0,0 0 10,-6 0-10,6-1 8,0 1-8,0 0 0,6 0 9,-6-5-9,0 5 0,0 0 0,0-1 0,6 1 0,-6-5 0,0 5 0,0-5 0,0 15 0,5-10 0,-5-6 0,0 6 0,0-5 0,0 5 0,0-5 0,0 0 0,6-1 0,-6 6 13,0-5 0,0 5 0,0-5-13,0 5 0,6-6 0,-6 6 0,6 0 0,-6-5 0,0 5 8,5-5-8,-5 4 0,6 1 0,-6-5 0,0 5 0,0 0 0,6-5 0,-6 4 8,0-4-8,0 5 0,0-5 0,0 5 0,0-5 0,0 4-11,5 1-5,-5 0 0,0-5-1,6 5 27,-6 0 6,0 0 0,0 10 1,0-16-17,6 6 0,-6-5 0,5 5 0,-5 10 0,0-10 0,0 0 0,0 0 0,0-1-10,6 1-6,-6 0 0,6-5-1,-6 5 17,6 0 0,-6 0 0,0-1 0,0 11 10,5-10 6,1-5 0,0 5 1,5-5-17,0 5 0,-16-6 8,5 6-8,-6 0-12,12 0-5,-1 0-2,-5-5 0,6 5 19,0-6 0,5 6 0,-11 0 0,0 0 0,0-5 0,0 5 0,6-6 0,-6 6 0,0 0 0,0-5 0,6 0 0,-1 5 12,-5-6 5,6 1 2,-6 5 0,0 10-19,6-10 0,-6-10 0,5 4 0,-5 1 0,0 0 10,6 0-10,0 0 8,-6 5-8,6-6 0,-6 6 0,5-5-11,-5 5 11,6-5 0,0-1 0,-1 6 0,-5-5 0,6 5 0,-6 0 0,6 0 0,-1-5 0,-5 4 0,6 1 0,-6 0 0,6 0 0,0-5 0,-6 15 0,0 0 0,5-10 0,-5 0 0,6-6 0,0 1 0,-6 15 0,11-10 8,-5 0-8,-1 0 0,1 0 0,-6-6 8,6 6-8,0 0 0,-1 0 0,1 0 0,0 0 0,-1 0 0,-5 10 0,0-11 0,6 1 0,0 0 0,-6 0 0,5 0 8,1 0-8,0 0 0,0 0 34,-1 4 2,-5-4 1,6 0 0,0 0-53,-1 0-10,1 0-2,0 0-1,-1 5 46,1-6 10,0 1 1,0 5 1,-1-5-42,1 0-9,-6 0-2,6 0 0,-1 0 39,1-1 7,0 6 2,5 0 0,-11-10-24,6 5 0,0-5 0,-6 5 0,5 0 0,1 4 0,5-4 0,1-5 0,-7 5 0,7 0 0,-6 0 0,5 0 0,0-1 0,1 6 0,-7-5 0,1 0 0,0 0 0,0 5 0,5-5 0,-5 0 0,-6-6 0,11 6 0,-5 5 0,-1-5 0,-5 0 0,0 0 0,6-5 0,-6 5 0,-6-1-10,6 1-6,0 0-2,6 0 0,6 0 18,-7 5 0,1-5 0,0 0 9,-1-1-9,7 1 0,-7 0 9,1 0-9,6 0 0,-1 0 0,0-5 0,-5 9 0,0-4 0,5 0 0,-5-5 0,5 5 0,-5 0 8,5 0 3,-5-1 1,5 1 0,-5-5 5,0 5 2,0-5 0,5 5 0,-5 0-30,5-1-5,-5 1-2,-1 0 0,1 0 18,6 0 0,-12 0 0,5 0 0,1-6 0,0 11 0,5 0 0,-5-5 0,-1 0 0,1-5 0,0 10 0,0-5 0,-1-1 0,1 1 0,0 0 0,-1 0 0,1 0 0,5 0 0,-5-5 0,6 4 0,-7 1 0,1 0 0,0 0 0,-1 0 0,7 0 0,-7-5 0,1 4 0,6 1 0,-12 0 0,5 5 0,1-5 0,0-5 0,-1 5 13,1 0 7,0-1 0,-1 1 1,1 0-21,0-5 0,5 5 0,-5 0 0,5 0 0,-5-1 0,0 1 0,5 0 0,-5 0 0,5 0 0,-5-5 0,0 5 0,5-6 0,-5 6 0,5 0 0,-5 0 0,0 0 0,-1-5 8,7 4-8,-1-4 8,-5 5-8,-1 0 0,7-5 0,-1 0 8,-5 10-8,5-6 0,-5-4 0,5 5 0,1 0 0,-1 0 0,-5 0 0,5 0 0,1-1 0,-1 1 8,-5 0-8,5 0 0,1 0 0,-1 0 0,-5 0 0,5-1 0,1 1-19,-1 5-8,0-5-1,1 0-1,-12 10 53,5-10 10,7-5 2,5 5 1,-11-1-37,5 1 0,0-5 0,1 5 0,-6-5 0,5 5 0,0-1 0,6-4 8,-5 5-8,-1 0 0,-5 0 0,5 0 8,1 0-8,-7-1 0,7-4 0,-6 5 0,5 0 0,-5 0 0,-1-5 0,7 5 0,-1-1-30,1 1-7,-7 0-2,1-5 0,5 5 59,-5 0 11,5-6 2,1 6 1,-6 0-34,5 0 0,-5 0 0,5 0 0,-5 0 0,5-6 0,1 6 0,-1-5 0,-5 5 0,-1 0 0,7 0 0,-7 0 0,7-1 0,-6 1 0,5 5 0,0-5 0,-5 0 0,5 0 0,-5-5 0,6 5 0,-7-1 0,7 6 0,-1-5 0,0 0 0,1 5 8,-1-5-8,-5 5 0,11-5 0,-6 0 0,1 4 0,-12 6 0,11-10 0,6 0 9,0 0-9,-5 5 0,-1-5 9,6 5-9,-5-5 8,5 0-8,-6 4 8,-5-4-8,5 0 0,1 0 9,-1 5-9,-11 5 0,12-10 0,5 0 0,0 0 0,0-1 0,-6 6 0,-5-5 0,5 0 0,6 5 0,-5-5 0,-12 10 0,11-5 0,1-5 0,-1 5 0,-11 5 0,0 0 8,6-10-8,-1-1 11,7 1-11,-1 0 12,-11 10-12,6-5 0,11-5 0,-6 0 0,-11 10 0,6-5 0,6-5 0,5 5-11,0-6 11,-6 6 0,-5-5 0,0 5 0,11 0 0,-12-5 0,-5 10 0,12-5 0,-1-5 0,1 0 0,-12-1 0,0 11 0,5-5 0,1-5 0,5 0 0,-5 5 0,-6 5 0,0 0 0,11-10 0,1 5 0,-6-5 15,-1 0-2,-5 10 0,12 0 0,5-5-13,-12-1-18,-5-4 4,0 10 1,18-5 21,-13-5 4,1 0 0,-6 10 1,6-10-13,-1 5-18,1 0 4,-6 5 1,0 0 21,0 0 4,11-10 0,1 5 1,-12 5-13,6-6 0,5-4 0,0 5 0,-11 5 0,6-5-12,-6 5 3,11-10 0,7 5 9,-13 0 0,-5 5 0,0 0-8,6-10 8,5 5 0,-11 5 0,0 0 0,6-5 0,5 0 0,-5 0 0,-6 5 0,0 0 0,12-11 0,-1 6 0,0 0 0,-11 5 0,0 0 0,6-5 0,11 0 0,-5 0 0,-1 0 0,-11 5 0,11-5 0,1 0 0,-1 0 0,-11 5 0,0 0 0,12-5 0,-1 0 0,0 0 0,-11 5 0,0 0 0,0 0 0,12-11 0,-1 6 0,-11 5 0,0 0 0,12-5 0,-1-5 0,-11 10 0,0 0 0,0 0 0,17-5 0,0-5 0,-5 5 0,-12 5 0,0 0 0,11-10 0,-11 10 9,0 0-9,0 0 0,0 0 0,11-5 0,6 0 0,-17 5 0,0 0 8,0 0-8,18-10 0,-7 4 0,-11 6 0,0 0 0,17-10 0,0 5 0,-5 0 0,-12 5 0,0 0 0,0 0 0,11-10 0,-11 10 0,0 0-15,0 0 5,17-5 10,-6-5 12,-11 10-2,0 0-1,0 0-9,0 0-12,12-5 2,-12 5 1,0 0 17,0 0 3,17-5 1,-6 0 0,-11 5-12,0 0 0,0 0 0,17 0 0,1-5 0,-7 0-17,-11 5 4,0 0 1,17-6 12,-6 1 16,-11 5-3,0 0-1,0 0-12,12-5-16,-1 0 3,-11 5 1,0 0 12,0 0 0,17-5 0,-5 0 0,-12 5 0,0 0 0,11-5 0,1 0 0,-12 5 0,0 0 0,0 0 0,11-5 0,0 5 23,1-5 7,-12 5 2,0 0 0,11 0-32,1-5 0,-12 5 0,0 0 0,0 0-20,0 0-9,5-5-3,-5 5 0,0 0 32,0 0 13,12-5-1,-1-5 0,-11 10-12,0 0-16,11-6 3,1 1 1,-1 5 35,-11 0 7,0 0 2,0 0 0,12-5-32,5 5 0,-17 0 0,5-5 0,13 0 0,-18 5 0,0 0 0,0 0 0,0 0 0,5-5-21,12 0 3,-17 5 1,0 0 17,0 0 0,12-5 0,-1-5 0,1 10 0,-12 0 0,0 0 0,17-5 0,-6 0 0,6 0 0,-17 5 0,0 0 0,12 0 0,-12 0 0,11-5 0,-11 5 0,11-5 0,1-1 0,-1 1 0,-11 5 0,0 0 0,0 0 0,12-5 0,-12 5 0,0 0 0,0 0 0,11-5 0,0 0 0,6 5 0,-17 0 0,0 0 0,12 0 0,-1-5 0,-11 5 0,0 0 0,0 0 0,17-5 0,0 5 0,-17 0 0,0 0 0,0 0 0,12-5 0,5 0 0,-6 0 0,-11 5 0,0 0 0,12 0 0,5-5 0,-17 5 0,11 0 0,-11 0 0,17-5 0,0 5 0,1 0 0,-18 0 0,0 0 0,22-5 0,1 5 0,-23 0 0,12-5 0,5 5 0,-17 0 0,0 0 0,0 0 0,0 0 0,0 0 0,0 0 0,0 0 0,0 0 0,11-5 0,6-6 8,0 6-8,6 0 12,-12 0 0,-11 5 0,18 0 0,4-5-12,-5 5 0,-17 0 0,0 0 0,18-5 0,-7 0-16,-5 0 3,-6 5 1,0 0 12,17-5 16,-6 5-3,1 0-1,-1-5-12,0 0 0,6 0 0,-5 0 0,-1 5 0,1-5 0,-1-1 0,0 6 0,7 0 0,-1-5 0,-12 5 0,12-5 0,-5 5 0,-1-5 0,6 5 0,-5 0 0,-1-5 0,1 5 0,5-5 0,-6 5 0,-5-5 0,5 0 0,1 0 0,-7 5 0,12-5 0,-11 5 0,5-5 0,1 0 0,-1 5 0,1 0 0,-1-10 0,-11 10 0,11 0 0,1 0 0,-1-5 0,1 5 0,-1-6 0,0 6 0,7-5 0,-7 5 0,6 0 0,-6-5 0,7 0 0,-1 5 0,-6-5 0,6 0 0,0 0 0,0 5 0,-5-5 0,-1 5 0,1-5 0,5 5 0,0 0 0,0-5 0,-6-5 0,6 10 0,0 0-8,1-5-2,-1 0 0,0 5 0,0 0 18,0-5 3,0-1 1,0 1 0,6 5-12,-6-5-17,0 0 4,0 0 1,0 5 12,6-5 15,-11 5-3,5 0-1,0-5-11,0 0 0,-17 5 0,17-5 0,-17 5 0,23-5 0,-6 0 0,0 0 0,0 5 0,0-5 0,-5 5 0,5 0 0,-6 0 0,6 0 0,0-5 0,0 0 0,-5-1 0,5 1 0,-6 5 0,6-5 0,-5 5 0,-1-5 0,6 5 0,0 0 0,-5-5-20,-1 0-10,6 5-2,0 0 0,-17 0 32,17-5 13,-5 0-1,5 0 0,0 5-12,0 0 0,0 0 0,-5 0 0,-1-5 0,6 5 0,0-5 0,-17 5 0,0 0 0,0 0 0,12-5 0,5 5-10,0 0 10,0-5-8,0 5 8,-6 0-8,7 0 8,-7 0-8,6-5 8,-6 5-8,7 5 8,-7-5 0,6 0-9,-6 0 9,7 0 0,-1 0 0,-6 0 0,0 0 0,7 0 0,-7 5 0,0-5 0,1 0 0,-1-5 0,1 5 0,-1-5-9,-5 5 9,5 0 0,0 0 0,1-5 0,-12 5 0,11 0 0,1 0 0,-7 0 0,-5 0 0,12 0-8,5 0 8,-11 0 0,-6 0 0,11-6 0,-5 6 0,5 0 0,0-5 0,-5 0 0,6 0 0,-7 5 0,7-5 0,-12 5-10,5-5 10,7 5-8,-12 0 8,11 0 0,-11 0 0,12-5 0,-7 5 0,7 0 0,-1 0 0,-5-5 0,-6 5 8,0 0-8,11 5 0,1-5 0,-1-5 0,-11 5 0,11 0 0,-11 0 0,12 5 0,-1-5 0,1 0 0,-1-5 0,0 5 0,1 0 0,-7 0 0,7-5-8,-12 5 8,0 0 0,11 0 0,1-5 0,-1 5 0,-11 0 0,11 0 0,1 0 0,-1-5 0,6 5 0,-11 0 0,0-5 0,5 5 0,-5-5 0,-6 5 0,0 0 0,17 0 0,0 0 0,-6 0 0,1 0 0,-12 0 0,0 0 0,0 0 0,11-5 0,-11 5 0,0 0 0,12 0 0,-1 0 0,-11 0 0,0 0 0,17 0 0,-5-5 0,-1-1 0,0 6 0,-11 0 0,0 0 0,12-5 0,-1 0 0,-11 5 0,0 0 0,0 0 0,17 0 0,-17 0 0,12-5 0,-12 5 0,17-5 0,-17 5 0,11-5 0,-11 5 0,0 0 0,17 0 0,-5 0 0,-12 0 0,17 0 0,-17 0 0,0 0 0,17-5 0,0 5 0,-17 0 0,0 0 0,11-5 0,-11 5 0,0 0 0,12-10 0,-12 10 0,17 0 0,-6-5 0,1 0 0,-12 5 0,0 0 0,11-5 0,0 5 0,1-5 0,-12 5 0,11 0 0,1 0 0,-1-5 0,0 5 0,1-6 0,-1 6 0,-11 0 0,12 0 0,-1 0 0,-11 0 0,11-10 0,1 5 0,-1-5 0,1 10 0,5-10 0,-12 10 0,7-5 0,-1 0 0,1 0 0,-12 5 0,11-5 0,0 5 0,-5-5 0,6 5 0,-1 0 0,0-5 0,-5 5 0,5 0 0,1 0 0,-1 0 0,1 0 0,-12 0 0,11 0 0,0 0 0,1 0 0,-12 0 0,11 0 0,-5-5 0,-6 5 0,0 0 0,0 0 0,11 0 0,1 0 0,-1 0 0,1 0 0,-12 0 0,11-6 0,-11 6 0,11 0 0,-11 0 0,17 0 0,-5-5 0,-1 5 0,-11 0 0,12 0 0,-1 5 0,-5-5 0,-6 0 0,0 0 0,0 0 0,0 0 0,23 0 0,-12 6 0,-11-6 0,0 0 0,0 0 0,11 0 0,-11 0 0,0 0 0,12 0 0,-12 0 0,0 0 0,0 0 0,0 0 0,0 0 0,0 0 0,0 0 0,0 0 0,17 0 0,-17 0 0,0 0 0,11 0 0,-11 0 0,0 0 0,12 0 0,5 0 0,-17 0 0,0 0 0,17-6 0,-17 6 0,17 0 0,-11-5 0,-6 5 0,17-5 0,0 0 0,-17 5 0,0 0 0,0 0 0,0 0 0,11-5 0,6 0 0,-5 0 0,-12 5 0,0 0 0,17 0 0,-17 0 0,11-5 8,-11 5-8,17 0 0,-17 0 8,12 0-8,-12 0 8,0 0-8,17-5 8,-17 5-8,0 0 0,0 0 0,0 0 0,0 0 0,0 0 0,0 0 0,0 0 0,0 0-8,0 0-13,0 0-3,0 0 0,0 0 0,0 0-56,0 0-12,-6-10-3,6 10-1023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7940" units="cm"/>
          <inkml:channel name="Y" type="integer" max="1014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608.13562" units="1/cm"/>
          <inkml:channelProperty channel="Y" name="resolution" value="610.84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7-18T07:16:04.875"/>
    </inkml:context>
    <inkml:brush xml:id="br0">
      <inkml:brushProperty name="width" value="0.21167" units="cm"/>
      <inkml:brushProperty name="height" value="0.21167" units="cm"/>
      <inkml:brushProperty name="color" value="#ED1C24"/>
      <inkml:brushProperty name="fitToCurve" value="1"/>
    </inkml:brush>
  </inkml:definitions>
  <inkml:trace contextRef="#ctx0" brushRef="#br0">0 4148 64 0,'9'0'0'15,"5"0"34"-15,-9 0 0 16,-2 0-26-16,-3 0 0 0,0 0 13 16,0 0 0-16,0 0-21 15,0 0 0-15,0 0 19 16,0 0 1-16,0 0-20 16,0 0 1-16,0 0 2 15,6 0 1-15,0 0-1 16,-1 0 0-16,4 0-3 15,2 0 1-15,3-3 31 16,0 1 0-16,1 2-45 0,2-3 1 16,2-3 6-1,-2 1 1-15,0 2 2 16,0-3 0-16,0-2-1 0,-2-1 1 16,-1 4 3-16,-3-4 0 15,0-2 0-15,-2 2 0 16,-1 1-2-16,1 0 1 15,-3 2 0-15,-1 0 0 16,1 1-1-16,-1-1 1 16,-2 0 0-16,3-5 0 15,0 0 13-15,-1 2 0 16,1 1-12-16,0 2 1 16,-4 1-2-16,4-4 1 15,0-2-5-15,-1 0 0 16,1 2 4-16,0-2 1 15,2 0-1-15,1-2 0 16,-1 5-2-16,1-1 0 16,-1 1 1-16,1 2 1 15,-4 1 9-15,1-1 1 0,0 0 6 16,-1 1 0-16,1 2-12 16,3-5 1-16,-1-4-5 15,3-2 1-15,1 0-5 16,-1 3 1-16,-2 0 6 15,2-1 0-15,-3-2-4 16,4 0 1-16,-1-3 2 16,0 3 0-16,-2 0 1 15,-1 3 1-15,-2-1-3 0,0 1 1 16,-4 3-1-16,4-4 1 16,-3 1 2-16,3 0 0 15,-1 2 0-15,1 1 1 16,0 2-21-16,-1 1 1 15,1-1 25-15,0 0 1 16,-1 1-6-16,1-1 1 16,0 1-5-16,-1-1 0 15,1 3 7-15,0-3 1 16,-1 1-10-16,1-1 0 16,0 1 5-16,-1-1 0 15,1-3-6-15,0-2 1 16,2-3-2-16,1 0 1 15,-4 3 8-15,4-2 0 16,-4 2 3-16,4 0 0 16,-1 2-8-16,1-2 0 15,2 3-6-15,1-4 0 0,-4 1 5 16,1 0 0-16,-4 2-2 16,4 1 1-16,-4 0-3 15,4-4 0-15,-1 1 15 16,4 0 1-16,2-3-11 15,-3 0 0-15,0 2-5 16,-2-2 1-16,-1 3 4 16,1-3 1-16,-3 0-1 15,-1 0 0-15,1-3-1 0,0 0 1 16,-1 0-2-16,1 3 1 16,2 0 1-16,1 0 0 15,-3-3 6-15,-1 3 0 16,-2 0-6-16,0 2 0 15,0 1-10-15,0-3 0 16,2 0 11-16,1 0 0 16,-3 1 10-16,2-1 0 15,4 0-29-15,-1 0 0 16,-2 0 46-16,3 0 0 16,-4 3-34-16,4-3 0 15,-1 0 14-15,-2 2 0 16,0 1-14-16,-1 0 0 15,-2 2 18-15,0 1 1 16,0-1 7-16,0 4 0 16,-3-1-20-16,2 0 0 15,-2-2-16-15,3 0 1 16,0-1 34-16,0-2 1 0,-3 0-6 16,3-1 1-16,0 4-14 15,-1-1 0-15,1 1-11 16,0 2 0-16,-3 1-22 15,0-1 0-15,0 3 76 16,0-2 0-16,3-1-86 16,0 0 0-16,-3 1 54 15,3-1 1-15,-3 0 20 16,2 1 1-16,1-4-62 0,0 1 0 16,-3-1 32-16,3 1 1 15,-3-3-14-15,3-1 1 16,-1 1 8-16,1 0 0 15,3 2 1-15,0-2 0 16,2 3-6-16,-2-4 0 16,-1 0 23-16,1 1 0 15,-3 2-28-15,3-2 0 16,-4 3 9-16,4-6 0 16,0-3-4-16,-1 0 0 15,1 3 5-15,0 0 0 16,-3-1 2-16,2 1 0 15,1 0-7-15,0 0 1 16,-4 3 4-16,1 0 0 16,0-1-4-16,0 1 0 15,-3 0 2-15,3 0 1 16,0-4 1-16,5 1 0 0,3 0-2 16,-2 0 0-16,-1 3 10 15,-2 0 0-15,0-1-10 16,-3 1 0-16,-1-3 2 15,1-3 1-15,0 0 3 16,0 0 0-16,3 3-9 16,-1 0 0-16,-2 3 5 15,3-4 1-15,-3 1 9 16,-1 0 0-16,1-3-18 0,-3 3 0 16,0 2 8-1,0 1 0-15,0 3 10 0,0-4 0 16,0 4-10-16,0-6 0 15,0 0-10-15,3-3 0 16,0 0 5-16,0-3 1 16,-3-2 4-16,0-1 0 15,0-2 36-15,0-1 1 16,0 1-69-16,0 0 0 16,3 2 38-16,-1 3 0 15,-2 1-8-15,3-1 0 16,-3 0 34-16,3-1 0 15,-3 2-84-15,3 2 0 16,-3 0 96-16,0 0 0 16,0-3-45-16,0 1 1 15,3 2 0-15,0 0 0 16,-1 3-2-16,1 0 1 0,0 2-33 16,0 1 0-16,0 0 58 15,0 2 1-15,-3 1-41 16,0-1 1-16,0 1 45 15,0-1 0-15,2 4-29 16,-2-4 0-16,0 4-1 16,0-1 1-16,0 0-2 15,0 1 1-15,-2 2 0 16,-1-3 0-16,0 1 0 16,0-4 0-16,0-2-1 0,0 0 0 15,3 2-2-15,-2 1 1 16,-1-1 2-16,0 4 0 15,3-1 0-15,0 0 0 16,-3 1 0-16,3-1 0 16,-3 1-19-16,3-1 1 15,-3 0 39-15,3 1 0 16,0-1-23-16,0 0 1 16,3 1-5-16,0-1 1 15,-3 0 2-15,3 1 0 16,-3-4 6-16,3 0 1 15,-3-2-4-15,3-1 0 16,-1 4-2-16,1-3 0 16,0 2 0-16,0-2 1 15,3 0 1-15,-1-1 0 16,-2-2 7-16,3 0 0 16,-3 0-7-16,2 0 1 0,-2 0-38 15,3-3 1-15,-4-3 54 16,1 1 0-16,0 2-18 15,0-3 0-15,-3 3 8 16,3 0 0-16,-3 0-8 16,3 3 0-16,-1 0 8 15,1 0 0-15,-3 0-18 16,0 0 0-16,0 0 18 16,0 0 0-16,3-3-11 15,-3 0 0-15,0 0-27 16,0-1 0-16,3 4 31 0,0-3 0 15,0 0 3-15,-1 0 1 32,-2 0-10-17,3 0 0-15,-3 0 18 0,3 0 0 0,0 3-17 0,0 0 1 16,-3 3 3-16,3-3 0 16,-3 0 1-16,2 0 1 15,-2 2 2-15,3 1 0 16,-3 3 0-16,3-1 0 15,-3 1-3-15,0-1 0 16,0 1 1-16,0-1 0 16,-3 4 4-16,0-4 1 15,-2 4-8-15,2-4 1 16,-3 4 6-16,3-4 1 16,1-2-20-16,-1 2 1 15,3 1 15-15,0 0 1 16,-3-1-4-16,3 1 0 0,-3-4-11 15,3-2 0-15,0 0 11 16,0 0 0-16,0-4 3 16,3 1 0-16,0 3-14 15,0-3 0-15,-1 3 5 16,1 0 0-16,0 3 6 16,0 0 1-16,3 2-2 0,-1-2 1 15,4-3-1-15,-1 0 1 16,1 2 0-16,-4 1 0 15,1 3 0-15,-3 2 0 16,0 0 6-16,-3 6 1 16,3-5-8-16,-3 5 0 15,0 0 14-15,0 0 1 16,0 0-27-16,0 0 0 16,2-6 28-16,-2 6 1 15,0 0-39-15,0 0 1 16,0 0 22-16,0 0 0 15,6-3 7-15,-6 3 1 16,0 0-11-16,0 0 0 16,0 0 0-16,0 0 1 15,0 0 2-15,0 0 0 16,9-5 0-16,-4 2 0 16,1 0-2-16,0 0 0 0,-4 0 0 15,-2 3 1-15,6-2-2 16,-6 2 1-16,0 0-3 15,0 0 0-15,0 0-113 16,0 0 1-16,0 0 68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7940" units="cm"/>
          <inkml:channel name="Y" type="integer" max="1014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608.13562" units="1/cm"/>
          <inkml:channelProperty channel="Y" name="resolution" value="610.84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7-18T07:16:27.111"/>
    </inkml:context>
    <inkml:brush xml:id="br0">
      <inkml:brushProperty name="width" value="0.21167" units="cm"/>
      <inkml:brushProperty name="height" value="0.21167" units="cm"/>
      <inkml:brushProperty name="color" value="#ED1C24"/>
      <inkml:brushProperty name="fitToCurve" value="1"/>
    </inkml:brush>
  </inkml:definitions>
  <inkml:trace contextRef="#ctx0" brushRef="#br0">54 4195 72 0,'11'-2'0'0,"6"-4"42"15,-8 3 0-15,-4 0-14 16,-5 3 0-16,-8 0-13 16,2 0 0-16,1-2 22 15,-1-1 0-15,3 3-25 16,3 0 1-16,-6-3-12 15,9-3 0-15,0-2 9 16,0-1 1-16,0 4-10 16,0-9 0-16,-1-3-1 15,1 0 1-15,3 0 12 16,0 0 0-16,-4-3-20 16,1 3 1-16,0 0 6 0,-3 3 0 15,0 3 0-15,0-3 0 16,3 0-1-16,-3 0 0 15,0 0 1-15,0 2 0 16,0 1-4-16,0 0 1 16,-3-3 3-16,-3 0 0 15,-2-3 0-15,2-3 1 16,-2 0 0-16,2 4 0 16,3 1-3-16,0-1 1 15,1-4 1-15,2 3 1 16,0 0 2-16,0 0 0 15,0 0-3-15,0-3 0 16,0 1-2-16,0-1 1 16,-3-3 0-16,0 1 0 15,0 2 1-15,0-5 0 16,0-6 0-16,1 4 0 16,2-2 0-16,0 4 0 15,0 5 7-15,0-2 1 16,0-1 13-16,0 4 0 0,0-1-44 15,-3 0 1-15,0 3 20 16,0-3 1-16,0-2 23 16,1 2 1-16,2 0-47 15,-3 1 1-15,0 2 44 16,0-3 0-16,0 3-38 16,3-5 1-16,0-4 28 15,0-2 0-15,0 0-13 0,0 5 1 16,0 4-15-16,0 2 0 15,0 0 37-15,0 0 1 16,0 3-43-16,0-6 0 16,-3-2 23-16,1-1 1 15,-1 3 5-15,0-11 0 16,0-5-19-16,0 5 0 16,3 5 5-16,0-2 1 15,3-3 4-15,0 6 1 16,0 2-4-16,0 1 0 15,-1 2 2-15,1 0 0 16,-3 0 1-16,3 4 0 16,-3-1-1-16,3 0 1 15,-3-3-1-15,0 3 0 16,0 3 1-16,3-3 0 16,0 3-1-16,2-3 1 15,1 0 0-15,5-5 0 0,0-1 0 16,-2 3 0-16,-1 3 3 15,-2 1 0-15,0 1 2 16,-1-1 0-16,-2-1-7 16,3 0 0-16,-3 0 26 15,2 0 1-15,1-3-27 16,1 0 1-16,-2 2 1 16,1-8 0-16,0-2-7 15,-1 3 0-15,1 2 7 16,0 1 0-16,-1-1 6 0,1-8 0 15,3-5-19-15,-1 5 1 16,-2 5 12-16,2-2 0 16,1 3 0-16,-4 2 0 15,1 1 6-15,0 2 1 16,-3 0-22-16,2 0 0 16,4 1 28-16,-1-7 1 15,4 1-13-15,-1 2 0 16,0 1 5-16,1 2 1 15,-1 0-4-15,0 1 0 16,0-1-17-16,-2 0 1 16,-1 3 38-16,1 3 1 15,-3 0-27-15,2 0 1 16,-1 0-5-16,1-3 0 16,4 0 6-16,-1 0 1 15,-3-2-1-15,4-1 0 16,-4 0-1-16,1 0 0 0,-1 1 0 15,-2-7 0-15,0 1 2 16,-1 2 0-16,-2 6-2 16,6-5 0-16,5-3 0 15,-3 2 0-15,0 3 0 16,1 1 1-16,2-1 11 16,0 0 0-16,-3 0-13 15,1 3 1-15,-1 1 8 0,0-10 0 16,3-5-16-16,2 6 0 15,-2 2 8-15,0 6 0 16,-3 3-2-16,3 3 0 16,-2 0 1-16,2-1 0 15,-3 4 17-15,3 0 1 16,-2-1-27-16,5 1 1 16,3-1 24-16,-3 1 0 15,-3-4-35-15,0 2 1 16,-3-1 41-16,3 0 0 15,1-1-21-15,0 4 1 16,-1-1-5-16,0 1 1 16,-3 2 3-16,3-2 0 15,-2-1-1-15,2-2 1 16,3 0-19-16,-3 0 0 16,0 2 36-16,0-2 0 15,3 2-18-15,-2-5 1 16,-1 0-1-16,0-3 1 0,-3 0-1 15,1 3 1-15,-4 3 1 16,2 3 0-16,-5-1-2 16,7-2 0-16,-1 0 10 15,0-1 1-15,-2 4 1 16,2-6 1-16,3-6-12 16,0 3 0-16,-2 0-1 15,2 0 1-15,-3 3-19 16,3 0 0-16,-2 3 30 15,2-3 1-15,-3 3-24 0,0-4 1 16,1 4 28-16,-4 3 0 16,1-1-17-16,-1 1 0 15,1 2-1-15,-1 1 1 16,2-1-21-16,1-11 0 16,3-6 18-16,-2 4 1 15,-4 2 22-15,-2 3 0 16,-1 5-21-16,-2 1 1 15,0 5-1-15,-3 3 1 16,6-3-1-16,-6 3 1 16,8-5-14-16,-2 2 0 15,-3 0 5-15,2 0 1 16,-2 0 19-16,3 0 1 16,-1-2-26-16,1-1 0 15,-3 3-11-15,0-2 1 16,0-1-39-16,-1 0 0 15,1 1-88-15,0-1 0 0,0 1 145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22T04:10:03.64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54 370 370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6-22T06:03:40.254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0 0 288,'0'0'25,"0"0"-25,0 0 0,0 0 0,0 0 230,0 0 41,0 0 8,0 0 1,0 0-103,0 0-21,0 0-4,0 0 0,0 0-32,0 0-5,0 0-2,0 0 0,0 0-39,0 0-8,0 0-2,0 0 0,0 0-31,0 0-6,0 0-2,0 0 0,0 0-5,0 0 0,0 0-1,0 0 0,0 0-19,0 0-12,0 0 1,0 0 1,0 0 10,0 0 8,0 0-8,0 0 11,0 0-52,0 0-11,0 0-1,0 0-692,0 0-139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716E95-4FD7-42D6-8B79-F8BB577A8706}" type="datetimeFigureOut">
              <a:rPr lang="en-AU" smtClean="0"/>
              <a:t>21/07/2022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7D0228-55D5-4B60-ADF2-024A33697D1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4855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5afacaec24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5afacaec24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573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5afacaec24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5afacaec24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9054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5afacaec24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5afacaec24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4078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82d585c41e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82d585c41e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7860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82d585c41e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82d585c41e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8366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5b3d1c2a4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5b3d1c2a49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6771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5afacaec24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5afacaec24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3717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5afacaec24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5afacaec24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54362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5afacaec24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5afacaec24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5221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21/07/2022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5835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21/07/2022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2296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21/07/2022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08095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kill Develop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8" name="AutoShape 2" descr="data:image/png;base64,iVBORw0KGgoAAAANSUhEUgAAAf8AAAEOCAYAAACHPx4CAAAxEUlEQVR42u2d93tV1b6v79+z+W0fOd69gyBoVDCCAqEIHIIUg4fg3ogQKYfLBs7GDRaKBAm9Q0B6KNKLEiAovRo6gZCEpnT43vMZ95nzzrWyahop7/s848mac8y25pgZ72hzjf915rZZfQwAAABQOf4X8gcAAED+yB8AAAD5I38AAADkj/wBAACQP/IHAACo5/J/4+02cSX82cix1uqtd/zlfaeLrV3HLn74U5MmIcuKDx73z680tdzlG5I+NwAAALwE+R8tfmjvd/rQ+g/Ktryt+xM+RnDda6+3coWHA0VlyB8AAKCuy3/ynGU2ZV6e5e8/YR998mml5K/Ps1ZstIzMLOQPAABQ1+Wf3q2nHbvxyH1WC0B47T1R+euv5K9CAPIHAACoo/JfveuwDRs70V/OWbzaxn77faXlr4JDsPkf+QMAANQx+ffN+sxat/3AH8j3XvtO1jL1bTtd/qJS8leYmZdvvfoPRP4AAAB1Tf6qnad3z6iw/tPsUbZ0095Ky1+h58cDbPbKTcgfAACgLsl/zNc5brBf+Po1u3+xHn36V0n+Bb+VuhYEvQWA/AEAAGpZ/q/+NcXS2qeHhHc/6GgpLVpa4eW7Efd5/c237OdzJZWWv4Le+9f7/8gfAACgluXPL/wBAAAgf+QPAACA/JE/AAAA8kf+AAAAyB/5AwAA1BH5cwsAAACQPwAAACB/AAAAQP4AAACA/AEAAAD5AwAAAPIHAAAA5A8AAADIHwAAAOqx/Nu0acOdBgAAQP4AAABQb+RfWlpqo0ePtoyMDOvSpYsNHjzYioqKXNyzZ89szZo11r17d+vQoYNt374d+QMAANR3+Y8fP97y8/P95cLCQhs0aJD7vGnTJvv888/t/v37VlZWZiNGjLAWLVpwpwEAAOqz/A8cOBCyfPLkSUtJSXGfhwwZYqdOnfLjjh8/bk2bNk342OXl5dUa7t27Z0+fPiWlAQAAqiL/mzdv2siRIy0zM9PV+HNyciw1NdXFtW3b1l68eOFv+/z5c2vWrJn7fPbsWddN4IXHjx9XOPZvv/1WI6GkpMRdCwAAAPKvBNnZ2bZ//35/+c6dO9a8eXP3eejQoXb69Ok6U/MvLi62CxcuuALAlStXSHEAAED+ldmpd+/erqlf3L1714YNG+Y3+2/ZssXv81ehQC0EXqvAy0LN/pcuXXIFAHUDAAAAIP8kUW2+T58+1qlTJ0tLS3OD/IYPH26TJ092o/1XrVpl3bp1c/G7d+92TfwvG0lf8r927RqpDgAAyL8xoP5+r/8fAAAA+TcSqir/M7frT2gMkB6kF4HnDJA/8kf+pAfphfwBkD/yRyakB+mF/AGQP/JHJqQH6YX8Afkjf2SDTEgP0gv5A/JH/sgGmZAeyB/5A/JH/pH/2d54u03cf8jPRo61Vm+94y/vO11s7Tp28cOfmjQJWVZ88Lh/fqWp5S7fkNS5G6tMSI/6lV7Hbjyy7H/8y97v9KF90LmbdfvoYxv1r8l27ObjhO7rq39N8dPpnffet7T26TZw6H9ZwW+lCe3jhe69MyPG6XiZfx9q+87ciLm/wuyVmxJ+Po4WP7Qh/+ef9n56V7dvz48H2PTFaxJ6nnjOAPnXA/nrn1wZW/9B2Za3dX/Cxwiue+31Vk5WB4rKyARIjwaTXsdLnljbDp0tZ/HqkPVT56+wjz751E7cehr3vkaKm7tqi6W2TrNDl+4k/YxEipOUB40Yk/AzFu/5UMFGhYoZS9f5cSqs/EffT0IKDcgfalz+s2bNqlMXVVPX8zLkP3nOMpsyL8/y959wGVplZKPPs1ZstIzMLDIB0qPBpNfYb793tepI9+vjTz+3f+XMrZSsFXKXrXctPNUh/yPXH9jbae0SfsbiPR9jvs6xTz77osJ+KqyoBSBeoYfnDJB/PZB/ereermlTn1XjDK8NJCob/VVmokyFTID0aAjppWb+ZZv3RbxfWt+jT/9Ky//wlfuuVaGq8tezMnL8ty4kI/9Yz4eeu+U//hy3ewr5Q43Kf+HChTZx4kTT3+vXr7uVmglv48aNbp3+alksXrzYTdbjMW/ePDt06JC/vHfvXjt69Kj98ccfboKfZcuWuWOsW7fOysrKQuR++fJlW7BggZsB8MSJE7ZkyRJ3vPPnz4fIX9MHa66ARYsW2cqVK+3WrVv1Rv6rdx22YWMn+stq3lRtp7KykaiCzYnIn/Soz+nVvNWbfi03UpdAy9S3Ky1/hTffeTfhPn+vEBIep+UOXXu464nX53/48r2Eno9Y3zvedXrXxHMG1V7zLy0tdVL2JHvjxg2bP3++W3/w4EE7fPiwW//w4UNfyB7a78GDB7Z9+3Y7deqUv/7q1au2du1af3n69OmuUKHJds6cOWPr16+3x48fu301SVBOTo6/rQoQXoFDk/IEj1PX5d836zNr3fYD/5/2vfadXIZ2uvxFpWSjMDMv33r1H4hsSI96n16xasCSsVoGqlLzVxpXteYvSY+fOssNIky25h/t+dAgv2jjTTS+4ODF29T8ofblL3EXFRVVkOaOHTuchPPy8tw6yV0FAdXYNWmOxK3CgFCtPohq71OnTvWXJ02a5AoVYsOGDS7eQ+sV77FmzRo3i+CLFy/ccrDloS7LX6X99O4ZFdZ/mj3Klm7aW2nZKKhfUCOLkT/pUZ/TK1rft0Lm34b4rTKVkf/3S9ZWW5//ydJnbhBfZeQf6fnQ984aMqLCfntOXnMFUpr94aXIf+7cuU7mQTRN7+zZs91ntQJoWTX327dvuyl7JXsJuqCgwG1z//59V4NXq4Bq6j/99JPNmDHDP15ubq7/ec6cOSHnkuS/++47f1ktAjquCh3qPqgv8tc/uAaXha9fs/sXvy+zsrLRyGDVWIMZEvInPepbemnU+7vvd6jwilvOolVuNLzX1J6srOet2erWV9dof4VWb7WutPzDn4/jGu3/QUfXKuBts/Xweeua0dfmrv4R+cPLq/lfuHChgjS95n3JXvFLly71m/R37drlJF9eXu7W5efn26VLl/z91UUwbdo0fzl4PtX8S0pKItb8VcgIylpjEryWh7oif/W/KaMKhnf/5x87pUVLK7x8N+I+r7/5lv18rqTSsnGjmZdvcO8TI3/Soz6nl0bSDxk93u+K0SA9LeuVzFhpqqDm8WC/eJt27Z1Us4aMtP3nb1VqnEC0OA0U9a4pWl/8tIU/JPx86HurZcL7znq7QS1QwS4o5A81Lv+ZM2f6K9S3r0F6Xp+/xKzmfK8rQIP/JGAN6PNq6mr695r8xfLly/2mfIlfrQTBZv+g/M+ePev3+WtbtRgEWwl0LXfv3vW7DzT4ry7Jn1/6qlsyIT1IL37hDyBB+e/cudMJ3BvV7432VxO/RvhrRH4QiVyj8j1++OEHV/sP1t5VQNAAQHUXaFCfjqe3AcLlr8KDugx0Hm2vQoaE76GWhRUrVrjChcQffGsA+SN/0oP0IvCcQSXl31hA/siE9CC9kD8A8kc2yIT0IL2QPyB/5I9skAnpgfyRPyB/5A8AAID8kT8AAADyR/4AAADIH/kDAAAgf+QPAACA/JE/AAAA8kf+AAAAyB/5AwAAIH/kDwAAgPyrJn/NLFgTtGnTJuJniE9NpEl1pQdpWb+fg5p8FoLLmtysc+fObrp0AORfB+VfXl7upjCuyQzmypUrPHVJcOHChWrP+KsrPZB/7VHX/zfDn4Xgsdq1a+dmLwVA/nVY/oqPl8mUlpba6NGjLSMjw7p06WKDBw92UxGLZ8+e2Zo1a6x79+7WoUMHV9qPVrsoKCiwgQMHWteuXW348OHuvMoktm3bZn379rXWrVvbpEmT/IxD+2qfTp06uSmSo23X0NIsXgGgOtIj1n0PTycdW+dp0qSJ+/vrr7+Sk9SC/Gvrf7M6ngUd6+HDhyFxZ8+eJSEB+ddl+cfLZMaPH2/5+fn+cmFhoQ0aNMh93rRpk33++ed2//59KysrsxEjRliLFi0qZDDKJHr16mXXrl1zyxs2bLBRo0bZjh07bMCAAW7/Bw8euAxmz549bpuWLVu65eLi4pjbNcQ0i1UAqI70iHY/o6UTNf+XI//a+N+sjmeBrj5A/nVQJMpIIoXr16/728TKZA4cOBCyfPLkSUtJSXGfhwwZYqdOnfLjjh8/bk2bNq2QEYwZM8YOHjwYchzVKpTRBGsIaj4cO3as+6zjnDhxwn2OtZ2Hah7Rvmt9CcH0iFYAqI70iHY/o6VTZTL1+p4WLzPU5v9mdTwL8eRf1/837927Z0+fPsWQyL9hyT+ZoH+CcG7evGkjR460zMxMV6vIycmx1NRUF9e2bduQ5vfnz59bs2bNKmQE6gdUM2Q4ilcTYTD07t3bxb3zzjsJbRepttRQwqVLl2okPaLdz2jpFJ6pSxbBfSMVUhpaWrzsUFP/m1V9FhKRf33531QhS/cJkH+DrvmrOS/44CsjiUR2drbt37/fX75z5441b97cfR46dKidPn066Zq//sGmTJliw4YNs6tXr/rrlVkdOnSoQiYSa7vGVvOvjvSIdj+jpRM1/9oNtfm/WR3PQn2v+atrUf9vutcMUkb+DUb+ifQrRstchGoBak4Ud+/edZmF17S4ZcsWv19RGY9qIV7NI5gRhPcfLlmyxL755hs30Ej7qK9R6DWh+fPnV8hEYm3XENMsVp9/daRHtPsZLZ2EBoMxirt2qM3/zep4FhpCn7+a/dXSFq2VBZB/g5N/rMzFqzH06dPHjbpPS0tzA4nUTzh58mTXLLhq1Srr1q2bi9+9e7drNoyUEaiGkpWV5d4BVp+iMivtv379epeJ6Rjjxo3z+96C+8barqGlWbzR/tWRHrHuZ6R0EhMmTLAePXrY0aNHyUlqSf618b9ZHc9CQxnwJ+nrvnsFHkD+DVb+8TIXqF1q4j3/IIzErj/yr+n/TZ6Fiqhrg19GbeDyP3O7/oSakn9NSgYqR02miTK2YM0PGudzwLNQtXwTkH+9lz80HtRcqx97WbZsGTeDZ4FngXwT+SN/AAAg30T+yB8AGjz0+ZNvIn/kDwCNDN5nJ99E/sgfABppzb99+/bu54Q99LqbNzNfY5hMi3wT+dsbb7eJK+LPRo61Vm+94y/vO11s7Tp28cOfmjQJWVZ88Lh/fqWp5S7fkNS5eYgBoKbkrx/0yc3N9devXLnSpk+f3mgm0yLfRP5x5X+0+KG93+lD6z8o2/K27k/4GMF1r73eyhUeDhSVIX8AeOny128KpKen++v1o0FqCUhkMi3kD41C/pPnLLMp8/Isf/8J++iTTyslf32etWKjZWRmIX+oVWbNmlWpuOrcB2qfaJMwBQf8aWKgixcvup8B7tmzpx8fbzIt5A+NQv7p3XrasRuP3Ge1AITX3hOVv/5K/ioEIH9A/vAya/5i8+bNNnXqVFu+fLkLIpHJtJA/NHj5r9512IaNnegv5yxebWO//b7S8lfBIdj8j/whWf744w83eYt+rGXhwoW2bt06Kysr8zPqEydOuMlY5s2bZ+fPn/dlHStOnDt3zvLy8mzmzJl+H2+8faB+y//JkyfWtWtX69evnz+pTWOZTIt8E/nHFHDfrM+sddsP/IF877XvZC1T37bT5S8qJX+FmXn51qv/QOQPlWL79u126tQpf1m1tLVr1/6/5/vMGTdZi5p4lXlrwhfN9R4vTs+LJoNRnISwceNGKyoqirkP1H/5i1GjRtnAgQP95cYymRb5JvKPKmDVztO7Z1RY/2n2KFu6aW+l5a/Q8+MBNnvlJuQPSXP58uWQZU0Eo6ZbsWHDhpCJYW7cuOFe1YoXJ9nfunXLj1Mf8NatW2PuA4D8oUHKf8zXOW6wX/j6Nbt/sR59+ldJ/gW/lboWBL0FgPwhGfQKlmrgejVLNf6ffvrJZsyY4eLmzJkTsq2a7b/77ru4cWrKVxdCMKgPONY+AMgf6rX8X/1riqW1Tw8J737Q0VJatLTCy3cj7vP6m2/Zz+dKKi1/Bb33r/f/kT8kQ35+vl26dMlffvjwoU2bNs2v3ZeUlESt+UeLU81ftf0g6k6ItQ8A8od6LX9+4Q/qE6qRe03xEr/E7TX76/Uur49ecWoh8FoFYsVpsJ+W1d8vDh486EZ4x9oHAPkD8kf+UEuo9q1R+QsWLHAjsTUoTwWAvXv3umb548eP2+LFi128Bu2pCV/Eizt58qQrWCheI74193usfQCQPyB/5A8AgPwB+SN/AADkD8gf+QMAIH+obfnzEAMAAPkm8uchBgBA/uSbyJ+HGACAfBOQPw8xAAD5JiB/HmIAAPJNQP48xAAA5JuA/HmIAQDINwH58xADAJBvAvLnIQYAIN+EWpZ/mzZteIgBAJA/NCb5X7lypUF8Uc3ExkMMAID8IYmaf2lpqY0ePdoyMjKsS5cuNnjwYDeNqUdBQYENHDjQunbtasOHD7eSkhI37ammQO3bt6+1bt3aJk2a5NZ5x9U+nTp1ctOuRtuuurh37557gK9du0aqAwAgf+SfiPzHjx9v+fn5/vrCwkIbNGiQ+/zrr79ar169fLFu2LDBRo0aZTt27LABAwbY/fv37cGDB65QsGfPHrdNy5Yt3XJxcXHM7aqDp0+f2qVLl9wDrEIAAAAgf+SfgPwPHDgQsv7kyZOWkpLiPo8ZM8YOHjwYEq9avSR+9uxZf526EMaOHes+N23a1E6cOOE+x9ouSHl5edJBhQvv4W0oXRgAAMgfakX+N2/etJEjR1pmZqar8efk5FhqaqqLa9eunT179izivuoiCIbevXu7uHfeeSeh7SI9hJUJun71+wMAAPJH/gnKPzs72/bv3++vv3PnjjVv3jxizV+SnTJlig0bNsyuXr3qr1c//qFDh0KOK2JtV9Wav5r51ewPAADIH5KUv2riauoXd+/edcL2mv3D+/yXLFli33zzjRvEp9YC9eOL2bNn2/z58yvIP9Z2AACA/OElyf/48ePWp08fNzo/LS3NNm3a5PrqJ0+e7OLVKpCVlWWdO3d2/fUqIKgrYP369a7g0K1bNxs3bpxfCw/KP9Z2AACA/OElyR8AAJA/NAL5q+9eg+8AAAD5QyOQv5rtu3fvbsuWLeMuAQAgf2gsNX8AAED+yB/5AwAA8gfkDwAAyB+QPwAAIH9A/gAAgPwB+QMAAPKHuij/WbNmxVwGAADkD8gfAACQP9RH+T969MgWLlxoEydOdH+vX7/uy//ixYvux380+U5+fr6b4S9YOLh8+bItWLDAzpw5Y8XFxbZx40Z3DP3Vsli8eHHIfvPmzQuZyW/v3r129OhRUggAAPnDy675T5s2zXbt2uUvHzlyxLZu3eovT58+3UleU+mWlpa6QsCtW7dc3I0bN1yBQes1BfDhw4fd+ocPH9qiRYts5cqV/nG0nzfLHwAAIH94ifKfMmWKPX782F/WjHzBbSZNmuQkL7Zv325FRUUVHqQdO3a4Wn9eXp5bd+rUKVcQ0FTAmk9A0ldhAAAAkD/UAflH6vMPrsvNzfU/z50718k8iAoLs2fPdp/VCqBltRTcvn3bdu/e7boMNH1wQUEBqQMAgPyhPsg/+Fk1/wsXLlR4kLzmfcle8UuXLnXLV69edV0Ka9eutfLyclIHAAD5w8uQ/8yZMystf/Xta6Cf1+dfUlLimvO9rgAN/lPT/5YtW9zyixcvXNM/Tf4AAMgfXqL8d+7c6YTsjdJPRv6e4NWsryZ+jfA/ffp0SPzUqVPt/Pnz/vIPP/wQMqAQAACQP9Sy/AEAAPkD8gcAAOQPyB8AAJA/IH8AAED+gPwBAAD5A/IHAADkD8gfAACQPyB/AABA/oD8AQAA+QPyBwAA5A/IHwAAkD8gfwAAQP7IHwAAAPkjfwAAAOSP/AEAAPkD8gcAAOQPyB8AAJA/IH8AAED+gPwBAAD5A/IHAADkD8gfAACQPyB/AABA/oD8AaB+ceY2oToD8gfkDwDIH/kjf0D+AID8kT/yB+QPAMgf+SN/5A8AgPyRP/JH/gAAyB/5I3/kDwDw8uX/6l9TrF3HLhXC7JWbXPyfX2lqucs3VNjvjbfb+J+Plzyxf3w9zT7o3M3eT+9q73f60LL/8S/7sfBc1H2iHe9o8UMbP3WWdc3o647X8+MBNmVeXtxjxDo28gfkDwDIPwlpvvZ6K2v11jt2oKgs4n4nS59Z+y7d7asZC+10+Qu37tjNx7Zk4x5LbZ1mhy/fS0r+/z0518Z++72duPXULWv/Tz77wuav3Yb8AfkDANSG/BU/a8VGy8jMirifaum9P/lbxH0XrtthU+evSEr+bdq1t2M3HoXEHbhQbsPGfYX8AfkDANSW/PVX8lchIHy9av2L83dX+VzBmn+/gYNt/U/H7FTZ84SPgfxfPm3atIn4uSrHqeqxkD8AIP8k+vy95npPqmr2Dzb/e+tbvJHq+vy9463aWRhynNZtP0hK/gqbDpy2QSPGuLEDPfr0t2Wb98W9Xq1H/olz8+bNGpX/lStXqk3+VTkW8gcA5F+Fmr/CzLx869V/YIWav/r3I+27/cgF+7em/570gL/g+v3nb1nWkJE25pvp1Pyr+TpKSkpiblNaWmqjR4+2jIwM69Kliw0ePNiKiopc3LNnz2zNmjXWvXt369Chg23fvj1izf/Fixe2bds269u3r7Vu3domTZrk1omCggIbOHCgde3a1YYPH+6OrfM0adLE/f31119DjtW+fXu7fv26f4579+5Zu3btYp4D+QMA8q+i/BU0+l5vAnjrv/xutvX+z79H3HfI6PHubYFk5K8R/rtPXg2JO3zlvhsLgPyr/zpiFQDGjx9v+fn5/nJhYaENGjTIfd60aZN9/vnndv/+fSsrK7MRI0ZYixYtKsh/x44dNmDAALfdgwcPnOT37NnjxN6rVy+7du2a227Dhg02atSoiDV/b3n+/PmWm5vrr1+5cqVNnz496jmQPwAg/2qSf8FvpdYy9W33FkBwtP/XuYv80f4HL952y32zPnPbJiN/FSwy/z7U715Ql8KwsRPtn1NmNij5P3z48KUG7zpiFQAOHDgQsnzy5ElLSUlxn4cMGWKnTp3y444fP25NmzatIGyJ+OzZs/56NeGPHTvWxowZYwcPHgw5vloCYsm/vLzc0tPT/fV9+vRxLQHRzoH8AQD5J9nnP23hD1Glqvf+gzV6CXr0V9+5Pvq2HTrb22ntXJ+9Ru0H99e50tqnVwgqLHjbaZCfCg7dPvrY3mvfyT7s1c/GfJ1jR64/aFDyr2shUgFA4wJGjhxpmZmZrsafk5NjqampLq5t27YhTevPnz+3Zs2aVRC2/qoJPxh69+7tmuvVdRCJWAP+dC0XL160O3fuWM+ePWOeA/kDAPIn1Cn5q7n7ZYZw+av/PJzs7Gzbv3+/vyzhNm/e3H0eOnSonT59Om7Nf9iwYXb16lV/vQoMhw4dqlDzV+FhypQpceW/efNmmzp1qi1fvtyFWOdA/gCA/An0+UdpgYgkfqHas5r6xd27d51kvWb/LVu2+H3+KhSohcBrFQgKWwPxFKe+eDF79mzXdx/e579kyRL75ptv3GcN2gu2KgTl/+TJEzdAsF+/fv51RzsH8gcA5E9A/hGuI5r4vdq8+tU7depkaWlpbpCf+tcnT57smuxXrVpl3bp1c/G7d+92ze3hwtZ269evdwUJbTtu3Dh7+vSpi1OrQlZWlnXu3Nn10auAISZMmGA9evSwo0ePRmwJ0MBAvSXgEescyB8AkD8B+QeuI5b4q0p9+GEe5A8AyJ/QqORfk+JX/32wFQD5AwBAo6ah/7a/mu71wz/Lli1D/gAAAI1B/o0V5A8AAMgf+QMAACB/5A8AAMgfkD8AACB/QP4AAID8AfkDAEBjl/+lS5fsxx9/jLvdrFmzKnV8zfqn6Xyj/T6+fplP8Y8ePbILFy64n9eNhCbg0c8Ax4pL9LsE0c/46qeAFy5cWCHcvn27Svc01vfxttu6dSvyBwCA2pX/Tz/9FDKdbiT0e/vexDfJcv78efee/saNGyMed/Hixf5v53tTBEdi79697ieCY8Ul8l0iXV9+fn61pot3HbG+j7ddcEIj5A8AkCTBn4Ctys/BxpoFriHKPy8vz/1Cn6bhXbNmjavxamIcb057TZozffp0FxQvtP2KFSts7ty5rlAQ6xp27drlBBdpchwdQ9L25Kvj6Xf01Qqwbt06dy3z5s1z16IChGriseK875Ls9f3yyy8R43R81c51fB1rx44dftwff/xhP/zwgy1YsMAVYG7cuGGLFi0Kuafe99F31DEUr2v3CgTa7syZMxWOj/wBACoh7StXrlSb/KtyrJpEP3tbHfLXrHVCAisvL3efHz9+bDNmzPC3UdN1UVGR+6wZ8mbOnOma2oWazefMmeOuJxIqSEh22iaIZviTeNUdcOTIESdJCVDHkdi942v92rVrXeEjVpz3XSpzfRJ3ODq2ugMkZE/WkrfXFSDpe1P/6hwqCGhyIu86vO+jOF2zN7NgYWGh3wXy3XffuUmMVKAJHh/5A8BLkei+ffvso48+svT0dPviiy9CBKjZ0TQbm2ZP019vtrRoteTwGnmsYwcpLS210aNHW0ZGhvtt98GDB/sC0sxrqoXqp187dOhg27dvj1jzV4YrcfXt29dN7Tpp0iQ/Ey4oKHCzuWlKV30PHVvnadKkifurGm/wWO3bt7fr16/751DNrl27djHPUZPo/FWVv2QvYel+quYfXJ+bm+svq2DgCfDy5cuumT1IsHAQRPfBk77O4xUudCzJU4JcvXq1S2tNx6sWANXCw7sIVHNWTT5WnPddkr0+CV7XEuzrV2uBrkczDgZn9NNsf7pPN2/erNBVoEKCmvG96/C+j+6tCgPFxcX+s6upi7VdtOMjfwCodZo3b24TJ070BaaMUFOkinPnzrkpV9VU6WW8HTt2dP2micg/1rHD0SCwYAarGtOgQYPcZ00H683/XlZWZiNGjLAWLVpUOKcy5AEDBrjtVAOT5Pfs2VNh/vcNGza4qV0jfQdvWc3WQSGuXLnS1TijnaMmkTDUHF1V+R87dswOHDhgt27dcuJR87PXPK1lD9VgPTZv3uyaw4Oy1GDASNchSapmLiRk77mRwL2auWrpQrVhyV33NVzUGjz3888/x4zzvksy1yfRek314eh6JPMgug96dtViEX48fU9dm3cd3vfxWgY0sE8FVt0T795HOz7yB4Ba5y9/+Yv9/vvv/rKagD0BSshqpgyijPDLL79MSP6xjh2OMtAgaiZOSUlxn4cMGRIysEuFkKZNm1Y4p0Ts9V0LtTKosDFmzBg7ePBgyPHVEhBL/qqpqbXCQ3PTqyUg2jki1bKrI6gG6Um/qvJXIUoFIAkyWPPXvVBTvFDhyhO4UD+1+ruDBFtEgqjApuAVHFUo0v1RYUtowN/SpUvdZ/WFq/ldy8FnREydOtXV6GPFed8lmetTIXDnzp0R43Q9wf30rHoFBRWMvIKjV5v/6quvXIuGdx3e9wkO6FO8BK9jabtox0f+AFDrxBK4mrmfPHkSEqdMKy0tLeq+qampCR07Uq1x5MiRlpmZ6Wr8OTk5/rHatm0b0rSu/txmzZpVOKb+qgk/GHr37u2+hzLsRL5/cFnXohqrpNWzZ8+Y5wgnXNhVDbo/VZW/JyKvr9yrDasp3KuhqtClmnWwtUASD3af6HW9SKjQ4DV3a4Y+iVkFDdWEvUKb10ri9curxhw8n7qJdD1q7YgVp++iNE3m+lQI8VqtwtE9CT4jSnfvtT0V9tQq5Y0j0Pn0fHr3VPt530ctKd691Hqvu0OtE9GOj/wBoE7JXzX/8P5U1fwlRfHuu++GZGjRauSJyD87Ozsk05Zw1W0ghg4dGlKjinaeYcOG+YOyhIQggYTX/JVJT5kyJa781aSsmqa6K7xX36Kdo6Zq/urr9/qJqyJ/FeIkIqHmaXVrqOYpASlNvdq+5K1mc+8de+0n2XlvBWjbaGMc1KQfHGgnUQdf11PtV9evAkjwdT9dg5ZV01eLQby44HdJ5vrUjSNZh7/f792PIGqiV0HIk7gKIRK4ngO1IGjsgncdwe8j8WswoI6rbgtdc/B6Ix0f+QNAnZK/Mi7VbL2+Wwn4ww8/9LsC1G/uNemquVhifPPNNyslf9WevcxQtUYdy2v2l4i8Pn8VCtRCEKmFQaJQnFfTVG1OmXJ4n78kITEJDdoLyiJ4fcq0NUCwX79+TsKxzlEb8At/tY8KIF5rhoe6qIIDX6sK8geAOiV/oUxOItZAv27durnam4d+0Uyj8tWsrpH4yhRVWKiM/FVDVL+6BhiqW0HnUf+6Rkir5qUR1Tq/4lX4iHQebaf+WRUktO24ceP8WrNaFbKystxbC+qjVwFDTJgwwXr06OFn5uHXpwKO3hLwiHUO5N/w8Jr0ve4vtcbotUjvdT3kDwBQhwowDRHk/3LwflhIr0DqzYVIvxOA/AEAahH1MQdbAZA/1DeQPwBAEqjpXt0NqpUhf0D+AACA/AH5AwAA8gfkDwAAyB+QPwAAIH9A/gAAgPwB+QMAAPIH5A8AAMgfkD8AACB/QP4AAID8AfkDAADyR/4AAADIH/kDAAAgf+QPAADIH5A/AAAgf0D+AACA/AH5AwAA8gfkDwAAyB+QP9R3ztwm1IVA2hOq89lA/sgfAAEgf9Ie+QPyB0AAyJ97jvwB+QPyJyB/AvIH5A/In4D8CcgfkD8gfwLyJyB/QP6A/JMLx0ue2D++nmYfdO5m76d3tfc7fWjZ//iX/Vh4LmS7V/+aYu06dvFDWvt0y/z7UNt35kbUbbwwe+WmhOLfeLtNheubv3abtWnXPuQ8yL/2QqQ0CQ+fjRxrrd56x1/ed7o4JH3/1KRJyLLig8f98ytNLXf5hkqdG/kD8gfkn2Q4WfrM2nfpbl/NWGiny1+4dcduPrYlG/dYaus0O3z5XsyMePriNTZoxJiEM+tk4yfPWeauL3gdyL9uyf9o8UNXYOw/KNvytu5P+BjBda+93soVHg4UlSF/QP6A/Gs6jJ86y3p/8reIcQvX7bCp81fEzIiPXH9gb6e1qxH5j5owxf6j33/a8f8pjNDsX3flrwLalHl5lr//hH30yaeVkr8+z1qx0TIys5A/IH9A/jUdVKtenL+7UhI4duORjRz/rQvVKf9TZc8ta8hI69V/oPtMn3/dln96t57uWdBntQCE194Tlb/+Sv4qBCB/QP6A/GswtHgj1fX5e8urdhaG9M22bvtB1P58LXfo2iNk/2h9+l6zfbz4lqlvW48+/Z381RT887kS5F+H5b9612EbNnaiv5yzeLWN/fb7SstfBYdg8z/yB+QPyL+Gav7q348Ut/3IBfu3pv8eNQM/ceup6zYYOPS/qq3m3/R//8U1IXvjCd59vwPN/nVY/n2zPnMFRK8Q9177Tq4A540fSVb+CjPz8l2rD/IH5A/Iv4bCl9/Ntt7/+feIcUNGj3ejsGNl4BowqBp6TQ34+2LMBOs3cDDyr4PyV+08vXtGhfWfZo+ypZv2Vlr+Cj0/HuDeAEH+gPwB+dfgaP+vcxf5tbWDF2+7ZdXqVIuLJ4FWb7WuMfnrmj7s1c/+e3Iu8q9j8h/zdY4b7Be+fs3uX1zXTVXkX/BbqXv2ggVL5A/IH5B/Nb/nP/qr79xgrbYdOrvR+3p9T4O4YmXQwQFfet0rVp/+tIU/JBQf6Ry/XP3dvXaotw+Qf+0HpZl+0yEY3v2go6W0aGmFl+9G3Of1N98KGa+RrPwV9N5/sOUJ+QPyB+RPQP4E5A/IH5A/AfkTkD8gf0D+BORPQP6A/AH5E5A/AfkD8gfkT0D+BOQPyB8AAKoX5I/8AQAA+QPyBwAA5A/IHwAAkD8gfwAAQP6A/AEAAPkD8gcAAOQPyB8AAJA/IH8AAED+gPwBapU2bdpE/BxpuTLHrGs8fvyYNI+R5lVJ57qc7sgf+QNAgCtXrjQq+V+4cKHRFwCC6RNM/6qmc1WOVRs8f/4c+SN/gPgcPXrUhg8fbp07d3Z/tRzM+Pbt22cfffSRpaen2xdffBGS+cXat0uXLrZy5Urr1KmTvffeey5u9uzZbjkjI8PftrS01EaPHu3WaZ/BgwdbUVFRxGt98eKFbdu2zfr27WutW7e2SZMmuXXe+bZs2eKus3v37rZ+/XqXEXrf4969e26bJk2auL+//vpr3O8Y6XzRjlOV+1gTNb9ECgC1kb6x0iyZ+xLrOXn27JmtWbPGpXuHDh1s+/btEWv+sa6loKDABg4caF27dnXfVceO9ryI9u3b2/Xr1/1z6Llo165d1IJhcF2i964y6DqU/teuXSNzQ/4AkTl37pzLcM6cOeOWjx8/bh07drTz58+75ebNm9vEiRP9DHL58uU2duzYhPZt1aqVTZ482Z4+fWqnTp2yV1991RYsWODijh07ZllZWe7z+PHjLT8/37+mwsJCGzRoUMTr3bFjhw0YMMDu379vDx48cJn0nj17XFxqaqr985//tN9//91lgH/7299s8+bNFTLe8Iw51neMdb7gcapyH2tK/okUAGojfWPdw2TuS6znZNOmTfb555+7c5SVldmIESOsRYsWFdI82rVI7L169fKFuWHDBhs1alTMlqL58+dbbm6uv14ynz59ekLyT/TeJYuOd+nSJZf2+h8A5A8QNUPdvXt3yLpdu3bZl19+6T7/5S9/cTL1kEi8TCzevsrQSkpK/LhXXnnF7t696y+r5iUOHDgQcoyTJ09aSkpKxOtVZn327Fl/WbVETxZNmzb1RSVOnDhhQ4cOjSv/WN8x1vmCx6nKfQynvLy8ysGTf7wCQG2kb6x7mMx9ifWcDBkyxEnUQwUVPQ/haR7tWsaMGWMHDx4MOb5aAmLJX/dZrRUeffr08VsC4sk/0XuXzLNRXFzsp3ld75oA5A8vGTVTPnnyJGSdMuC0tLS4mVi8fcMzsGiZ6M2bN23kyJGWmZnpanI5OTmuFh8J7aMm02Do3bu3i3vttdf8GqTQ57Zt28aVf6zvGOt8wf2qch+j1dqrM6g2GO1+1nT6JnoP492XWM+J0jmY9uruadasWcLXou+qroNE7lFwWddy8eJFu3PnjvXs2TPmdwg+04neu8o8G7pPXncXIH+AqDX/vXv3VqjdKVOLlzknu2+05ezsbNu/f7+/XhmpmoMjMWzYMLt69WqI4A8dOuTX/FXbD9YME6n5x/qOsc4XXvOv7H18mTX/2kjfRO9hvPsS6zlROp8+fTpuzT/atYTX/CXPKVOmxP2e6laaOnWq665Q8Hj33XdDChPRridZ+cdKczXzq9kfkD9AXNSvq9qP11yuDPTDDz/0m3tjZc7J7httWTUviVqo6VMZdLRmfw3WUu1P/bVCg6TU9yrUx6u427dvuz5d1Q4j9fmr1hWsJcb6jrHOFzxOVe5jTZBon39tpG+se5jMfYn1nGigp9fnr0KBzhesace7lvA+/yVLltg333wT93lRy4gGCPbr1y+kj13jBTRuQGgMgq71zTffrLL8AfkDVBsaWazMSYO5unXr5gZPJSKHZPeNtqxakfpLNbhMTco6hvpmNSAqHNWmNIpfItD5xo0b59d2dLytW7e6Udga9b127dqQ0f4eEyZMsB49evgjqmN9x1jnCz9OVe5jTcg/0dH+NZ2+8dIs0fsS6znROVatWuWOr3gVUFRwSeZa1KqggXZ6s0HjALw++HjPi0SvtwSC6N7rbQR1J+hZ1HiFSNeD/AH5A1QRMsxQ+fBDPzwbgPwByOAbEYj//6PWn2CtGwD5AyB/aMCo6V7N7suWLeNmAPIHAAAA5A8AAADIHwAAAJA/AAAAIH8AAABA/gAAAID8oSEwa9asmMuxto+3bXWeFwAA+QO8JPnrN9ZrQv7B4wIAIH+AKvDHH3+4CVL0gygLFy60devWuUlJHj165JYnTpzo/mp62OCyN4e5JH358mVbsGCBmwwmvOaviWI0iYomTdHc695kKZEKBloXft7gecS8efNCJlPR9nPnznWfda68vDybOXOm7dmzJ2bBQlOy6jvr2vLz8/3CRbT74aF1x44dc99XE8To+vQb7lrWPt71JnM9AADIH2qV7du3Oyl7aOpTTY6TaM1/+vTptnHjRl/IwXjNva4Z9h4+fOgkreOePXs2pvzjnVdTsRYUFPjrJeKff/7ZTWqjSV70E7eadU3XVFRUFPE7T5s2zU1T63HkyBE3OVAi90PfV1Pe6udjNYe6JpgpLCx0ccXFxbZ69Wr3OZnrAQBA/lCrqNYeRELTXOWJyn/SpEl248aNiPHhcfqsWnZV5K9pWb2pYYVq1ip4SK63bt3y16sm7wk9HM3ZHvwdfM365h0/3v2Q7H///Xd/+dtvv3WFGw/V8kUy1wMAgPyhVtFc6JomdeXKla6G+9NPP9mMGTMSln9ubm7UeNWww5kzZ05U+Sd6Xl1reXm5k+7SpUv9eDXJB8Py5csjfudYBY9498OTe7zrTOZ6AACQP9QqqomrP99DQg1KO578Yy2H1/xViw7W/L3+f69VQNsnclyNLdi3b59rrlfwatrhgwLVZJ+s/KvrfiRzPQAAyB9qFdVGJWVPdJJWsJk7vKabaM3Xq8nreDqumtlVk9YgOKFBdV7fuprytd3333+f0HnU375o0SJbsWKFG0sgdFzV2NW/Lg4ePOjGByQr/3j3I1H5J3M9AADIH2oV1bjVb+6NXletWsLToDaxc+dON1Jfg9kiLceSoZq6NcBPo/G1z8mTJ/3avprtNZLei1Nfu7b3iHceFR68wXVCx9XxJe/Fixfbtm3bXCEhWfnHux+Jyj+Z6wEAiMb/BcRRmn4M+gkIAAAAAElFTkSuQmCC"/>
          <p:cNvSpPr>
            <a:spLocks noChangeAspect="1" noChangeArrowheads="1"/>
          </p:cNvSpPr>
          <p:nvPr userDrawn="1"/>
        </p:nvSpPr>
        <p:spPr bwMode="auto">
          <a:xfrm>
            <a:off x="155575" y="-1233488"/>
            <a:ext cx="486727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dirty="0"/>
          </a:p>
        </p:txBody>
      </p:sp>
      <p:sp>
        <p:nvSpPr>
          <p:cNvPr id="9" name="Pentagon 8"/>
          <p:cNvSpPr/>
          <p:nvPr userDrawn="1"/>
        </p:nvSpPr>
        <p:spPr>
          <a:xfrm>
            <a:off x="88638" y="86887"/>
            <a:ext cx="3702312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Skill Development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572414" y="1012384"/>
            <a:ext cx="11059862" cy="4735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85410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6096000" y="-233"/>
            <a:ext cx="6096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9044" tIns="99044" rIns="99044" bIns="9904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50"/>
          </a:p>
        </p:txBody>
      </p:sp>
      <p:cxnSp>
        <p:nvCxnSpPr>
          <p:cNvPr id="61" name="Google Shape;61;p9"/>
          <p:cNvCxnSpPr/>
          <p:nvPr/>
        </p:nvCxnSpPr>
        <p:spPr>
          <a:xfrm>
            <a:off x="6706234" y="5994000"/>
            <a:ext cx="624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354000" y="1534800"/>
            <a:ext cx="5393600" cy="20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55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55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55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55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55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55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55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55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55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354000" y="3692001"/>
            <a:ext cx="5393600" cy="1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27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27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27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27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27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27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27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27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275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95285" lvl="0" indent="-37146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90570" lvl="1" indent="-343948">
              <a:spcBef>
                <a:spcPts val="17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485854" lvl="2" indent="-343948">
              <a:spcBef>
                <a:spcPts val="17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981139" lvl="3" indent="-343948">
              <a:spcBef>
                <a:spcPts val="17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476424" lvl="4" indent="-343948">
              <a:spcBef>
                <a:spcPts val="17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971709" lvl="5" indent="-343948">
              <a:spcBef>
                <a:spcPts val="17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466993" lvl="6" indent="-343948">
              <a:spcBef>
                <a:spcPts val="17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962278" lvl="7" indent="-343948">
              <a:spcBef>
                <a:spcPts val="17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457563" lvl="8" indent="-343948">
              <a:spcBef>
                <a:spcPts val="1733"/>
              </a:spcBef>
              <a:spcAft>
                <a:spcPts val="17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941496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8131172" y="8"/>
            <a:ext cx="4060833" cy="2707427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50"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50"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50"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50"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50"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74916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152573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800" cy="8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415601" y="1639967"/>
            <a:ext cx="5333200" cy="44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95285" lvl="0" indent="-343948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17"/>
            </a:lvl1pPr>
            <a:lvl2pPr marL="990570" lvl="1" indent="-330190">
              <a:spcBef>
                <a:spcPts val="1733"/>
              </a:spcBef>
              <a:spcAft>
                <a:spcPts val="0"/>
              </a:spcAft>
              <a:buSzPts val="1200"/>
              <a:buChar char="○"/>
              <a:defRPr sz="1300"/>
            </a:lvl2pPr>
            <a:lvl3pPr marL="1485854" lvl="2" indent="-330190">
              <a:spcBef>
                <a:spcPts val="1733"/>
              </a:spcBef>
              <a:spcAft>
                <a:spcPts val="0"/>
              </a:spcAft>
              <a:buSzPts val="1200"/>
              <a:buChar char="■"/>
              <a:defRPr sz="1300"/>
            </a:lvl3pPr>
            <a:lvl4pPr marL="1981139" lvl="3" indent="-330190">
              <a:spcBef>
                <a:spcPts val="1733"/>
              </a:spcBef>
              <a:spcAft>
                <a:spcPts val="0"/>
              </a:spcAft>
              <a:buSzPts val="1200"/>
              <a:buChar char="●"/>
              <a:defRPr sz="1300"/>
            </a:lvl4pPr>
            <a:lvl5pPr marL="2476424" lvl="4" indent="-330190">
              <a:spcBef>
                <a:spcPts val="1733"/>
              </a:spcBef>
              <a:spcAft>
                <a:spcPts val="0"/>
              </a:spcAft>
              <a:buSzPts val="1200"/>
              <a:buChar char="○"/>
              <a:defRPr sz="1300"/>
            </a:lvl5pPr>
            <a:lvl6pPr marL="2971709" lvl="5" indent="-330190">
              <a:spcBef>
                <a:spcPts val="1733"/>
              </a:spcBef>
              <a:spcAft>
                <a:spcPts val="0"/>
              </a:spcAft>
              <a:buSzPts val="1200"/>
              <a:buChar char="■"/>
              <a:defRPr sz="1300"/>
            </a:lvl6pPr>
            <a:lvl7pPr marL="3466993" lvl="6" indent="-330190">
              <a:spcBef>
                <a:spcPts val="1733"/>
              </a:spcBef>
              <a:spcAft>
                <a:spcPts val="0"/>
              </a:spcAft>
              <a:buSzPts val="1200"/>
              <a:buChar char="●"/>
              <a:defRPr sz="1300"/>
            </a:lvl7pPr>
            <a:lvl8pPr marL="3962278" lvl="7" indent="-330190">
              <a:spcBef>
                <a:spcPts val="1733"/>
              </a:spcBef>
              <a:spcAft>
                <a:spcPts val="0"/>
              </a:spcAft>
              <a:buSzPts val="1200"/>
              <a:buChar char="○"/>
              <a:defRPr sz="1300"/>
            </a:lvl8pPr>
            <a:lvl9pPr marL="4457563" lvl="8" indent="-330190">
              <a:spcBef>
                <a:spcPts val="1733"/>
              </a:spcBef>
              <a:spcAft>
                <a:spcPts val="1733"/>
              </a:spcAft>
              <a:buSzPts val="1200"/>
              <a:buChar char="■"/>
              <a:defRPr sz="13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6443201" y="1639967"/>
            <a:ext cx="5333200" cy="44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95285" lvl="0" indent="-343948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17"/>
            </a:lvl1pPr>
            <a:lvl2pPr marL="990570" lvl="1" indent="-330190">
              <a:spcBef>
                <a:spcPts val="1733"/>
              </a:spcBef>
              <a:spcAft>
                <a:spcPts val="0"/>
              </a:spcAft>
              <a:buSzPts val="1200"/>
              <a:buChar char="○"/>
              <a:defRPr sz="1300"/>
            </a:lvl2pPr>
            <a:lvl3pPr marL="1485854" lvl="2" indent="-330190">
              <a:spcBef>
                <a:spcPts val="1733"/>
              </a:spcBef>
              <a:spcAft>
                <a:spcPts val="0"/>
              </a:spcAft>
              <a:buSzPts val="1200"/>
              <a:buChar char="■"/>
              <a:defRPr sz="1300"/>
            </a:lvl3pPr>
            <a:lvl4pPr marL="1981139" lvl="3" indent="-330190">
              <a:spcBef>
                <a:spcPts val="1733"/>
              </a:spcBef>
              <a:spcAft>
                <a:spcPts val="0"/>
              </a:spcAft>
              <a:buSzPts val="1200"/>
              <a:buChar char="●"/>
              <a:defRPr sz="1300"/>
            </a:lvl4pPr>
            <a:lvl5pPr marL="2476424" lvl="4" indent="-330190">
              <a:spcBef>
                <a:spcPts val="1733"/>
              </a:spcBef>
              <a:spcAft>
                <a:spcPts val="0"/>
              </a:spcAft>
              <a:buSzPts val="1200"/>
              <a:buChar char="○"/>
              <a:defRPr sz="1300"/>
            </a:lvl5pPr>
            <a:lvl6pPr marL="2971709" lvl="5" indent="-330190">
              <a:spcBef>
                <a:spcPts val="1733"/>
              </a:spcBef>
              <a:spcAft>
                <a:spcPts val="0"/>
              </a:spcAft>
              <a:buSzPts val="1200"/>
              <a:buChar char="■"/>
              <a:defRPr sz="1300"/>
            </a:lvl6pPr>
            <a:lvl7pPr marL="3466993" lvl="6" indent="-330190">
              <a:spcBef>
                <a:spcPts val="1733"/>
              </a:spcBef>
              <a:spcAft>
                <a:spcPts val="0"/>
              </a:spcAft>
              <a:buSzPts val="1200"/>
              <a:buChar char="●"/>
              <a:defRPr sz="1300"/>
            </a:lvl7pPr>
            <a:lvl8pPr marL="3962278" lvl="7" indent="-330190">
              <a:spcBef>
                <a:spcPts val="1733"/>
              </a:spcBef>
              <a:spcAft>
                <a:spcPts val="0"/>
              </a:spcAft>
              <a:buSzPts val="1200"/>
              <a:buChar char="○"/>
              <a:defRPr sz="1300"/>
            </a:lvl8pPr>
            <a:lvl9pPr marL="4457563" lvl="8" indent="-330190">
              <a:spcBef>
                <a:spcPts val="1733"/>
              </a:spcBef>
              <a:spcAft>
                <a:spcPts val="1733"/>
              </a:spcAft>
              <a:buSzPts val="1200"/>
              <a:buChar char="■"/>
              <a:defRPr sz="13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43832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21/07/2022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4909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21/07/2022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929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21/07/2022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4704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21/07/2022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5715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21/07/2022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597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21/07/2022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7932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21/07/2022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4165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21/07/2022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2327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FF137-0809-4DAA-8E3C-28073C2EEE2A}" type="datetimeFigureOut">
              <a:rPr lang="en-AU" smtClean="0"/>
              <a:t>21/07/2022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7524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emf"/><Relationship Id="rId7" Type="http://schemas.openxmlformats.org/officeDocument/2006/relationships/customXml" Target="../ink/ink7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customXml" Target="../ink/ink6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8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0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70.png"/><Relationship Id="rId7" Type="http://schemas.openxmlformats.org/officeDocument/2006/relationships/image" Target="../media/image41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20.png"/><Relationship Id="rId3" Type="http://schemas.openxmlformats.org/officeDocument/2006/relationships/image" Target="../media/image59.png"/><Relationship Id="rId21" Type="http://schemas.openxmlformats.org/officeDocument/2006/relationships/image" Target="../media/image350.png"/><Relationship Id="rId17" Type="http://schemas.openxmlformats.org/officeDocument/2006/relationships/image" Target="../media/image31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71.emf"/><Relationship Id="rId20" Type="http://schemas.openxmlformats.org/officeDocument/2006/relationships/image" Target="../media/image340.png"/><Relationship Id="rId1" Type="http://schemas.openxmlformats.org/officeDocument/2006/relationships/slideLayout" Target="../slideLayouts/slideLayout15.xml"/><Relationship Id="rId5" Type="http://schemas.openxmlformats.org/officeDocument/2006/relationships/customXml" Target="../ink/ink8.xml"/><Relationship Id="rId15" Type="http://schemas.openxmlformats.org/officeDocument/2006/relationships/customXml" Target="../ink/ink9.xml"/><Relationship Id="rId23" Type="http://schemas.openxmlformats.org/officeDocument/2006/relationships/image" Target="../media/image61.png"/><Relationship Id="rId19" Type="http://schemas.openxmlformats.org/officeDocument/2006/relationships/image" Target="../media/image60.png"/><Relationship Id="rId4" Type="http://schemas.openxmlformats.org/officeDocument/2006/relationships/image" Target="../media/image300.png"/><Relationship Id="rId14" Type="http://schemas.openxmlformats.org/officeDocument/2006/relationships/image" Target="../media/image104.emf"/><Relationship Id="rId22" Type="http://schemas.openxmlformats.org/officeDocument/2006/relationships/image" Target="../media/image360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6.emf"/><Relationship Id="rId18" Type="http://schemas.openxmlformats.org/officeDocument/2006/relationships/customXml" Target="../ink/ink16.xml"/><Relationship Id="rId26" Type="http://schemas.openxmlformats.org/officeDocument/2006/relationships/customXml" Target="../ink/ink20.xml"/><Relationship Id="rId39" Type="http://schemas.openxmlformats.org/officeDocument/2006/relationships/image" Target="../media/image89.emf"/><Relationship Id="rId21" Type="http://schemas.openxmlformats.org/officeDocument/2006/relationships/image" Target="../media/image80.emf"/><Relationship Id="rId34" Type="http://schemas.openxmlformats.org/officeDocument/2006/relationships/customXml" Target="../ink/ink24.xml"/><Relationship Id="rId42" Type="http://schemas.openxmlformats.org/officeDocument/2006/relationships/customXml" Target="../ink/ink28.xml"/><Relationship Id="rId47" Type="http://schemas.openxmlformats.org/officeDocument/2006/relationships/image" Target="../media/image63.emf"/><Relationship Id="rId50" Type="http://schemas.openxmlformats.org/officeDocument/2006/relationships/customXml" Target="../ink/ink32.xml"/><Relationship Id="rId55" Type="http://schemas.openxmlformats.org/officeDocument/2006/relationships/image" Target="../media/image67.emf"/><Relationship Id="rId63" Type="http://schemas.openxmlformats.org/officeDocument/2006/relationships/image" Target="../media/image710.emf"/><Relationship Id="rId68" Type="http://schemas.openxmlformats.org/officeDocument/2006/relationships/customXml" Target="../ink/ink41.xml"/><Relationship Id="rId76" Type="http://schemas.openxmlformats.org/officeDocument/2006/relationships/customXml" Target="../ink/ink45.xml"/><Relationship Id="rId84" Type="http://schemas.openxmlformats.org/officeDocument/2006/relationships/image" Target="../media/image74.png"/><Relationship Id="rId7" Type="http://schemas.openxmlformats.org/officeDocument/2006/relationships/image" Target="../media/image73.emf"/><Relationship Id="rId71" Type="http://schemas.openxmlformats.org/officeDocument/2006/relationships/image" Target="../media/image92.emf"/><Relationship Id="rId2" Type="http://schemas.openxmlformats.org/officeDocument/2006/relationships/notesSlide" Target="../notesSlides/notesSlide7.xml"/><Relationship Id="rId16" Type="http://schemas.openxmlformats.org/officeDocument/2006/relationships/customXml" Target="../ink/ink15.xml"/><Relationship Id="rId29" Type="http://schemas.openxmlformats.org/officeDocument/2006/relationships/image" Target="../media/image84.emf"/><Relationship Id="rId11" Type="http://schemas.openxmlformats.org/officeDocument/2006/relationships/image" Target="../media/image75.emf"/><Relationship Id="rId24" Type="http://schemas.openxmlformats.org/officeDocument/2006/relationships/customXml" Target="../ink/ink19.xml"/><Relationship Id="rId32" Type="http://schemas.openxmlformats.org/officeDocument/2006/relationships/customXml" Target="../ink/ink23.xml"/><Relationship Id="rId37" Type="http://schemas.openxmlformats.org/officeDocument/2006/relationships/image" Target="../media/image88.emf"/><Relationship Id="rId40" Type="http://schemas.openxmlformats.org/officeDocument/2006/relationships/customXml" Target="../ink/ink27.xml"/><Relationship Id="rId45" Type="http://schemas.openxmlformats.org/officeDocument/2006/relationships/image" Target="../media/image62.emf"/><Relationship Id="rId53" Type="http://schemas.openxmlformats.org/officeDocument/2006/relationships/image" Target="../media/image66.emf"/><Relationship Id="rId58" Type="http://schemas.openxmlformats.org/officeDocument/2006/relationships/customXml" Target="../ink/ink36.xml"/><Relationship Id="rId66" Type="http://schemas.openxmlformats.org/officeDocument/2006/relationships/customXml" Target="../ink/ink40.xml"/><Relationship Id="rId74" Type="http://schemas.openxmlformats.org/officeDocument/2006/relationships/customXml" Target="../ink/ink44.xml"/><Relationship Id="rId79" Type="http://schemas.openxmlformats.org/officeDocument/2006/relationships/image" Target="../media/image96.emf"/><Relationship Id="rId5" Type="http://schemas.openxmlformats.org/officeDocument/2006/relationships/image" Target="../media/image71.png"/><Relationship Id="rId61" Type="http://schemas.openxmlformats.org/officeDocument/2006/relationships/image" Target="../media/image70.emf"/><Relationship Id="rId82" Type="http://schemas.openxmlformats.org/officeDocument/2006/relationships/image" Target="../media/image72.png"/><Relationship Id="rId19" Type="http://schemas.openxmlformats.org/officeDocument/2006/relationships/image" Target="../media/image79.emf"/><Relationship Id="rId4" Type="http://schemas.openxmlformats.org/officeDocument/2006/relationships/image" Target="../media/image70.png"/><Relationship Id="rId9" Type="http://schemas.openxmlformats.org/officeDocument/2006/relationships/image" Target="../media/image74.emf"/><Relationship Id="rId14" Type="http://schemas.openxmlformats.org/officeDocument/2006/relationships/customXml" Target="../ink/ink14.xml"/><Relationship Id="rId22" Type="http://schemas.openxmlformats.org/officeDocument/2006/relationships/customXml" Target="../ink/ink18.xml"/><Relationship Id="rId27" Type="http://schemas.openxmlformats.org/officeDocument/2006/relationships/image" Target="../media/image83.emf"/><Relationship Id="rId30" Type="http://schemas.openxmlformats.org/officeDocument/2006/relationships/customXml" Target="../ink/ink22.xml"/><Relationship Id="rId35" Type="http://schemas.openxmlformats.org/officeDocument/2006/relationships/image" Target="../media/image87.emf"/><Relationship Id="rId43" Type="http://schemas.openxmlformats.org/officeDocument/2006/relationships/image" Target="../media/image61.emf"/><Relationship Id="rId48" Type="http://schemas.openxmlformats.org/officeDocument/2006/relationships/customXml" Target="../ink/ink31.xml"/><Relationship Id="rId56" Type="http://schemas.openxmlformats.org/officeDocument/2006/relationships/customXml" Target="../ink/ink35.xml"/><Relationship Id="rId64" Type="http://schemas.openxmlformats.org/officeDocument/2006/relationships/customXml" Target="../ink/ink39.xml"/><Relationship Id="rId69" Type="http://schemas.openxmlformats.org/officeDocument/2006/relationships/image" Target="../media/image91.emf"/><Relationship Id="rId77" Type="http://schemas.openxmlformats.org/officeDocument/2006/relationships/image" Target="../media/image95.emf"/><Relationship Id="rId8" Type="http://schemas.openxmlformats.org/officeDocument/2006/relationships/customXml" Target="../ink/ink11.xml"/><Relationship Id="rId51" Type="http://schemas.openxmlformats.org/officeDocument/2006/relationships/image" Target="../media/image65.emf"/><Relationship Id="rId72" Type="http://schemas.openxmlformats.org/officeDocument/2006/relationships/customXml" Target="../ink/ink43.xml"/><Relationship Id="rId80" Type="http://schemas.openxmlformats.org/officeDocument/2006/relationships/customXml" Target="../ink/ink47.xml"/><Relationship Id="rId85" Type="http://schemas.openxmlformats.org/officeDocument/2006/relationships/image" Target="../media/image75.png"/><Relationship Id="rId3" Type="http://schemas.openxmlformats.org/officeDocument/2006/relationships/image" Target="../media/image69.png"/><Relationship Id="rId12" Type="http://schemas.openxmlformats.org/officeDocument/2006/relationships/customXml" Target="../ink/ink13.xml"/><Relationship Id="rId17" Type="http://schemas.openxmlformats.org/officeDocument/2006/relationships/image" Target="../media/image78.emf"/><Relationship Id="rId25" Type="http://schemas.openxmlformats.org/officeDocument/2006/relationships/image" Target="../media/image82.emf"/><Relationship Id="rId33" Type="http://schemas.openxmlformats.org/officeDocument/2006/relationships/image" Target="../media/image86.emf"/><Relationship Id="rId38" Type="http://schemas.openxmlformats.org/officeDocument/2006/relationships/customXml" Target="../ink/ink26.xml"/><Relationship Id="rId46" Type="http://schemas.openxmlformats.org/officeDocument/2006/relationships/customXml" Target="../ink/ink30.xml"/><Relationship Id="rId59" Type="http://schemas.openxmlformats.org/officeDocument/2006/relationships/image" Target="../media/image69.emf"/><Relationship Id="rId67" Type="http://schemas.openxmlformats.org/officeDocument/2006/relationships/image" Target="../media/image90.emf"/><Relationship Id="rId20" Type="http://schemas.openxmlformats.org/officeDocument/2006/relationships/customXml" Target="../ink/ink17.xml"/><Relationship Id="rId41" Type="http://schemas.openxmlformats.org/officeDocument/2006/relationships/image" Target="../media/image60.emf"/><Relationship Id="rId54" Type="http://schemas.openxmlformats.org/officeDocument/2006/relationships/customXml" Target="../ink/ink34.xml"/><Relationship Id="rId62" Type="http://schemas.openxmlformats.org/officeDocument/2006/relationships/customXml" Target="../ink/ink38.xml"/><Relationship Id="rId70" Type="http://schemas.openxmlformats.org/officeDocument/2006/relationships/customXml" Target="../ink/ink42.xml"/><Relationship Id="rId75" Type="http://schemas.openxmlformats.org/officeDocument/2006/relationships/image" Target="../media/image94.emf"/><Relationship Id="rId83" Type="http://schemas.openxmlformats.org/officeDocument/2006/relationships/image" Target="../media/image73.png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10.xml"/><Relationship Id="rId15" Type="http://schemas.openxmlformats.org/officeDocument/2006/relationships/image" Target="../media/image77.emf"/><Relationship Id="rId23" Type="http://schemas.openxmlformats.org/officeDocument/2006/relationships/image" Target="../media/image81.emf"/><Relationship Id="rId28" Type="http://schemas.openxmlformats.org/officeDocument/2006/relationships/customXml" Target="../ink/ink21.xml"/><Relationship Id="rId36" Type="http://schemas.openxmlformats.org/officeDocument/2006/relationships/customXml" Target="../ink/ink25.xml"/><Relationship Id="rId49" Type="http://schemas.openxmlformats.org/officeDocument/2006/relationships/image" Target="../media/image64.emf"/><Relationship Id="rId57" Type="http://schemas.openxmlformats.org/officeDocument/2006/relationships/image" Target="../media/image68.emf"/><Relationship Id="rId10" Type="http://schemas.openxmlformats.org/officeDocument/2006/relationships/customXml" Target="../ink/ink12.xml"/><Relationship Id="rId31" Type="http://schemas.openxmlformats.org/officeDocument/2006/relationships/image" Target="../media/image85.emf"/><Relationship Id="rId44" Type="http://schemas.openxmlformats.org/officeDocument/2006/relationships/customXml" Target="../ink/ink29.xml"/><Relationship Id="rId52" Type="http://schemas.openxmlformats.org/officeDocument/2006/relationships/customXml" Target="../ink/ink33.xml"/><Relationship Id="rId60" Type="http://schemas.openxmlformats.org/officeDocument/2006/relationships/customXml" Target="../ink/ink37.xml"/><Relationship Id="rId65" Type="http://schemas.openxmlformats.org/officeDocument/2006/relationships/image" Target="../media/image72.emf"/><Relationship Id="rId73" Type="http://schemas.openxmlformats.org/officeDocument/2006/relationships/image" Target="../media/image93.emf"/><Relationship Id="rId78" Type="http://schemas.openxmlformats.org/officeDocument/2006/relationships/customXml" Target="../ink/ink46.xml"/><Relationship Id="rId81" Type="http://schemas.openxmlformats.org/officeDocument/2006/relationships/image" Target="../media/image97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9.xml"/><Relationship Id="rId13" Type="http://schemas.openxmlformats.org/officeDocument/2006/relationships/image" Target="../media/image103.emf"/><Relationship Id="rId18" Type="http://schemas.openxmlformats.org/officeDocument/2006/relationships/image" Target="../media/image79.png"/><Relationship Id="rId3" Type="http://schemas.openxmlformats.org/officeDocument/2006/relationships/image" Target="../media/image76.png"/><Relationship Id="rId21" Type="http://schemas.openxmlformats.org/officeDocument/2006/relationships/image" Target="../media/image83.png"/><Relationship Id="rId7" Type="http://schemas.openxmlformats.org/officeDocument/2006/relationships/image" Target="../media/image100.emf"/><Relationship Id="rId12" Type="http://schemas.openxmlformats.org/officeDocument/2006/relationships/customXml" Target="../ink/ink51.xml"/><Relationship Id="rId17" Type="http://schemas.openxmlformats.org/officeDocument/2006/relationships/image" Target="../media/image105.emf"/><Relationship Id="rId2" Type="http://schemas.openxmlformats.org/officeDocument/2006/relationships/notesSlide" Target="../notesSlides/notesSlide8.xml"/><Relationship Id="rId16" Type="http://schemas.openxmlformats.org/officeDocument/2006/relationships/customXml" Target="../ink/ink53.xml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48.xml"/><Relationship Id="rId11" Type="http://schemas.openxmlformats.org/officeDocument/2006/relationships/image" Target="../media/image102.emf"/><Relationship Id="rId5" Type="http://schemas.openxmlformats.org/officeDocument/2006/relationships/image" Target="../media/image78.png"/><Relationship Id="rId15" Type="http://schemas.openxmlformats.org/officeDocument/2006/relationships/image" Target="../media/image1040.emf"/><Relationship Id="rId10" Type="http://schemas.openxmlformats.org/officeDocument/2006/relationships/customXml" Target="../ink/ink50.xml"/><Relationship Id="rId19" Type="http://schemas.openxmlformats.org/officeDocument/2006/relationships/image" Target="../media/image81.png"/><Relationship Id="rId4" Type="http://schemas.openxmlformats.org/officeDocument/2006/relationships/image" Target="../media/image77.png"/><Relationship Id="rId9" Type="http://schemas.openxmlformats.org/officeDocument/2006/relationships/image" Target="../media/image101.emf"/><Relationship Id="rId14" Type="http://schemas.openxmlformats.org/officeDocument/2006/relationships/customXml" Target="../ink/ink52.xml"/></Relationships>
</file>

<file path=ppt/slides/_rels/slide25.xml.rels><?xml version="1.0" encoding="UTF-8" standalone="yes"?>
<Relationships xmlns="http://schemas.openxmlformats.org/package/2006/relationships"><Relationship Id="rId21" Type="http://schemas.openxmlformats.org/officeDocument/2006/relationships/image" Target="../media/image89.png"/><Relationship Id="rId25" Type="http://schemas.openxmlformats.org/officeDocument/2006/relationships/image" Target="../media/image92.png"/><Relationship Id="rId2" Type="http://schemas.openxmlformats.org/officeDocument/2006/relationships/notesSlide" Target="../notesSlides/notesSlide9.xml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6.png"/><Relationship Id="rId24" Type="http://schemas.openxmlformats.org/officeDocument/2006/relationships/image" Target="../media/image91.png"/><Relationship Id="rId5" Type="http://schemas.openxmlformats.org/officeDocument/2006/relationships/image" Target="../media/image940.png"/><Relationship Id="rId23" Type="http://schemas.openxmlformats.org/officeDocument/2006/relationships/image" Target="../media/image84.png"/><Relationship Id="rId19" Type="http://schemas.openxmlformats.org/officeDocument/2006/relationships/image" Target="../media/image87.png"/><Relationship Id="rId4" Type="http://schemas.openxmlformats.org/officeDocument/2006/relationships/image" Target="../media/image85.png"/><Relationship Id="rId22" Type="http://schemas.openxmlformats.org/officeDocument/2006/relationships/image" Target="../media/image9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customXml" Target="../ink/ink1.xml"/><Relationship Id="rId4" Type="http://schemas.openxmlformats.org/officeDocument/2006/relationships/image" Target="../media/image6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emf"/><Relationship Id="rId3" Type="http://schemas.openxmlformats.org/officeDocument/2006/relationships/image" Target="../media/image18.emf"/><Relationship Id="rId7" Type="http://schemas.openxmlformats.org/officeDocument/2006/relationships/customXml" Target="../ink/ink3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customXml" Target="../ink/ink2.xml"/><Relationship Id="rId4" Type="http://schemas.openxmlformats.org/officeDocument/2006/relationships/image" Target="../media/image1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emf"/><Relationship Id="rId7" Type="http://schemas.openxmlformats.org/officeDocument/2006/relationships/customXml" Target="../ink/ink5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customXml" Target="../ink/ink4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046BE2BE-401B-43B6-9F59-E6AE635E14BD}"/>
              </a:ext>
            </a:extLst>
          </p:cNvPr>
          <p:cNvSpPr txBox="1"/>
          <p:nvPr/>
        </p:nvSpPr>
        <p:spPr>
          <a:xfrm>
            <a:off x="191821" y="1372475"/>
            <a:ext cx="11735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/>
              <a:t>I will be able to </a:t>
            </a:r>
            <a:r>
              <a:rPr lang="en-GB" sz="3200" b="1" dirty="0"/>
              <a:t>determine the period, amplitude, domain and range</a:t>
            </a:r>
            <a:endParaRPr lang="en-AU" sz="3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7845BC-DC72-44E1-BABF-6AFB4DC3022D}"/>
              </a:ext>
            </a:extLst>
          </p:cNvPr>
          <p:cNvSpPr txBox="1"/>
          <p:nvPr/>
        </p:nvSpPr>
        <p:spPr>
          <a:xfrm>
            <a:off x="135904" y="4001611"/>
            <a:ext cx="109732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cs typeface="Arial" panose="020B0604020202020204" pitchFamily="34" charset="0"/>
              </a:rPr>
              <a:t>At the end of the lesson, I will be able 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>
                <a:cs typeface="Arial" panose="020B0604020202020204" pitchFamily="34" charset="0"/>
              </a:rPr>
              <a:t>Determine the </a:t>
            </a:r>
            <a:r>
              <a:rPr lang="en-GB" sz="2800" b="1" dirty="0">
                <a:cs typeface="Arial" panose="020B0604020202020204" pitchFamily="34" charset="0"/>
              </a:rPr>
              <a:t>determine the period, amplitude, domain and range </a:t>
            </a:r>
            <a:r>
              <a:rPr lang="en-GB" sz="2800" b="1">
                <a:cs typeface="Arial" panose="020B0604020202020204" pitchFamily="34" charset="0"/>
              </a:rPr>
              <a:t>of tangent graphs</a:t>
            </a:r>
            <a:endParaRPr lang="en-AU" sz="2800" b="1" dirty="0"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342440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3336331"/>
            <a:ext cx="2916437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Success Criteria</a:t>
            </a:r>
          </a:p>
        </p:txBody>
      </p:sp>
    </p:spTree>
    <p:extLst>
      <p:ext uri="{BB962C8B-B14F-4D97-AF65-F5344CB8AC3E}">
        <p14:creationId xmlns:p14="http://schemas.microsoft.com/office/powerpoint/2010/main" val="2226349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997" y="3933771"/>
                <a:ext cx="12130003" cy="274569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AU" sz="2400" dirty="0"/>
                  <a:t>The graph of </a:t>
                </a:r>
                <a14:m>
                  <m:oMath xmlns:m="http://schemas.openxmlformats.org/officeDocument/2006/math">
                    <m:r>
                      <a:rPr lang="en-AU" sz="2400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sz="2400" b="1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AU" sz="2400" b="1" i="0" dirty="0" smtClean="0">
                        <a:latin typeface="Cambria Math" panose="02040503050406030204" pitchFamily="18" charset="0"/>
                      </a:rPr>
                      <m:t>𝐭𝐚𝐧</m:t>
                    </m:r>
                    <m:r>
                      <a:rPr lang="en-AU" sz="2400" b="1" i="0" dirty="0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AU" sz="24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sz="24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2400" dirty="0"/>
                  <a:t>is shown above for </a:t>
                </a:r>
                <a14:m>
                  <m:oMath xmlns:m="http://schemas.openxmlformats.org/officeDocument/2006/math">
                    <m:r>
                      <a:rPr lang="en-AU" sz="24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2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AU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AU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≤</m:t>
                    </m:r>
                    <m:r>
                      <a:rPr lang="en-AU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AU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≤</m:t>
                    </m:r>
                    <m:r>
                      <a:rPr lang="en-AU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  <m:r>
                      <a:rPr lang="en-AU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endParaRPr lang="en-AU" sz="2400" b="1" dirty="0"/>
              </a:p>
              <a:p>
                <a:pPr marL="0" indent="0">
                  <a:buNone/>
                </a:pPr>
                <a:r>
                  <a:rPr lang="en-AU" sz="2400" b="1" dirty="0"/>
                  <a:t>What are the asymptotes of the graph?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AU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AU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r>
                            <a:rPr lang="en-AU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AU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AU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−</m:t>
                      </m:r>
                      <m:f>
                        <m:fPr>
                          <m:ctrlPr>
                            <a:rPr lang="en-AU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AU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AU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AU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AU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AU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AU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r>
                            <a:rPr lang="en-AU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AU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AU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AU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  <m:r>
                            <a:rPr lang="en-AU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AU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AU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en-AU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  <m:r>
                            <a:rPr lang="en-AU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AU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AU" sz="24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997" y="3933771"/>
                <a:ext cx="12130003" cy="2745697"/>
              </a:xfrm>
              <a:blipFill rotWithShape="0">
                <a:blip r:embed="rId2"/>
                <a:stretch>
                  <a:fillRect l="-754" t="-310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 contrast="20000"/>
          </a:blip>
          <a:stretch>
            <a:fillRect/>
          </a:stretch>
        </p:blipFill>
        <p:spPr>
          <a:xfrm>
            <a:off x="607797" y="285782"/>
            <a:ext cx="8593353" cy="3713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456F4C-9D39-475B-AC3E-F5A94E534316}"/>
                  </a:ext>
                </a:extLst>
              </p:cNvPr>
              <p:cNvSpPr txBox="1"/>
              <p:nvPr/>
            </p:nvSpPr>
            <p:spPr>
              <a:xfrm>
                <a:off x="0" y="-6605"/>
                <a:ext cx="2155561" cy="584775"/>
              </a:xfrm>
              <a:prstGeom prst="homePlate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𝐭𝐚𝐧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AU" sz="3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7456F4C-9D39-475B-AC3E-F5A94E534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6605"/>
                <a:ext cx="2155561" cy="584775"/>
              </a:xfrm>
              <a:prstGeom prst="homePlate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CE9AFBA-7532-4161-B3C7-4634AEEE5661}"/>
                  </a:ext>
                </a:extLst>
              </p14:cNvPr>
              <p14:cNvContentPartPr/>
              <p14:nvPr/>
            </p14:nvContentPartPr>
            <p14:xfrm>
              <a:off x="3385515" y="768285"/>
              <a:ext cx="570240" cy="1490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ECE9AFBA-7532-4161-B3C7-4634AEEE566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72555" y="738045"/>
                <a:ext cx="613440" cy="154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47648BD-97FF-45C3-8215-60A836CF1F3C}"/>
                  </a:ext>
                </a:extLst>
              </p14:cNvPr>
              <p14:cNvContentPartPr/>
              <p14:nvPr/>
            </p14:nvContentPartPr>
            <p14:xfrm>
              <a:off x="4093995" y="2251485"/>
              <a:ext cx="540720" cy="15116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A47648BD-97FF-45C3-8215-60A836CF1F3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62696" y="2224125"/>
                <a:ext cx="604757" cy="1560600"/>
              </a:xfrm>
              <a:prstGeom prst="rect">
                <a:avLst/>
              </a:prstGeom>
            </p:spPr>
          </p:pic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4747D9-9048-4892-AFB6-20B78EBF4D75}"/>
              </a:ext>
            </a:extLst>
          </p:cNvPr>
          <p:cNvCxnSpPr>
            <a:cxnSpLocks/>
          </p:cNvCxnSpPr>
          <p:nvPr/>
        </p:nvCxnSpPr>
        <p:spPr>
          <a:xfrm flipV="1">
            <a:off x="3393336" y="-6605"/>
            <a:ext cx="0" cy="2307423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7A75AB-22B4-4DEE-84B9-4630E0806BE1}"/>
              </a:ext>
            </a:extLst>
          </p:cNvPr>
          <p:cNvCxnSpPr>
            <a:cxnSpLocks/>
          </p:cNvCxnSpPr>
          <p:nvPr/>
        </p:nvCxnSpPr>
        <p:spPr>
          <a:xfrm flipH="1">
            <a:off x="4634715" y="2251485"/>
            <a:ext cx="3175" cy="1778648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0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82"/>
          <p:cNvSpPr txBox="1">
            <a:spLocks noGrp="1"/>
          </p:cNvSpPr>
          <p:nvPr>
            <p:ph type="title"/>
          </p:nvPr>
        </p:nvSpPr>
        <p:spPr>
          <a:xfrm>
            <a:off x="1334481" y="739802"/>
            <a:ext cx="9230650" cy="65845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b="1" dirty="0">
                <a:solidFill>
                  <a:schemeClr val="accent4"/>
                </a:solidFill>
              </a:rPr>
              <a:t>Features of the Tangent Function</a:t>
            </a:r>
            <a:endParaRPr b="1" dirty="0">
              <a:solidFill>
                <a:schemeClr val="accent4"/>
              </a:solidFill>
            </a:endParaRPr>
          </a:p>
        </p:txBody>
      </p:sp>
      <p:graphicFrame>
        <p:nvGraphicFramePr>
          <p:cNvPr id="673" name="Google Shape;673;p82"/>
          <p:cNvGraphicFramePr/>
          <p:nvPr>
            <p:extLst>
              <p:ext uri="{D42A27DB-BD31-4B8C-83A1-F6EECF244321}">
                <p14:modId xmlns:p14="http://schemas.microsoft.com/office/powerpoint/2010/main" val="3125789618"/>
              </p:ext>
            </p:extLst>
          </p:nvPr>
        </p:nvGraphicFramePr>
        <p:xfrm>
          <a:off x="1615064" y="1937603"/>
          <a:ext cx="4730727" cy="122113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064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42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05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1"/>
                          </a:solidFill>
                        </a:rPr>
                        <a:t>Amplitude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9044" marR="99044" marT="99044" marB="99044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99044" marR="99044" marT="99044" marB="9904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5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</a:rPr>
                        <a:t>Period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9044" marR="99044" marT="99044" marB="99044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9044" marR="99044" marT="99044" marB="9904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4BC0489A-187B-DB4D-9CD5-1C1A486563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01" r="10631"/>
          <a:stretch/>
        </p:blipFill>
        <p:spPr>
          <a:xfrm>
            <a:off x="6397513" y="1470180"/>
            <a:ext cx="4503340" cy="38432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B07689-760D-4D71-9448-AFF1CCEB30E0}"/>
              </a:ext>
            </a:extLst>
          </p:cNvPr>
          <p:cNvSpPr txBox="1"/>
          <p:nvPr/>
        </p:nvSpPr>
        <p:spPr>
          <a:xfrm>
            <a:off x="0" y="-28398"/>
            <a:ext cx="4023093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168769" y="2019872"/>
                <a:ext cx="57579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𝑁𝐴</m:t>
                      </m:r>
                    </m:oMath>
                  </m:oMathPara>
                </a14:m>
                <a:endParaRPr lang="en-AU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769" y="2019872"/>
                <a:ext cx="57579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168769" y="2640751"/>
                <a:ext cx="187506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   180°</m:t>
                      </m:r>
                    </m:oMath>
                  </m:oMathPara>
                </a14:m>
                <a:endParaRPr lang="en-AU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769" y="2640751"/>
                <a:ext cx="1875064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9716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87"/>
          <p:cNvSpPr txBox="1">
            <a:spLocks noGrp="1"/>
          </p:cNvSpPr>
          <p:nvPr>
            <p:ph type="title"/>
          </p:nvPr>
        </p:nvSpPr>
        <p:spPr>
          <a:xfrm>
            <a:off x="1430625" y="2446200"/>
            <a:ext cx="4382300" cy="19656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b" anchorCtr="0">
            <a:noAutofit/>
          </a:bodyPr>
          <a:lstStyle/>
          <a:p>
            <a:r>
              <a:rPr lang="en" b="1" dirty="0"/>
              <a:t>Dilation parallel to the y-axis </a:t>
            </a:r>
            <a:r>
              <a:rPr lang="en" dirty="0"/>
              <a:t>(</a:t>
            </a:r>
            <a:r>
              <a:rPr lang="en" i="1" dirty="0">
                <a:latin typeface="Chivo"/>
                <a:ea typeface="Chivo"/>
                <a:cs typeface="Chivo"/>
                <a:sym typeface="Chivo"/>
              </a:rPr>
              <a:t>a</a:t>
            </a:r>
            <a:r>
              <a:rPr lang="en" dirty="0"/>
              <a:t>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2" name="Google Shape;712;p87"/>
              <p:cNvSpPr txBox="1">
                <a:spLocks noGrp="1"/>
              </p:cNvSpPr>
              <p:nvPr>
                <p:ph type="body" idx="2"/>
              </p:nvPr>
            </p:nvSpPr>
            <p:spPr>
              <a:xfrm>
                <a:off x="7034714" y="1427487"/>
                <a:ext cx="4156750" cy="4003025"/>
              </a:xfrm>
              <a:prstGeom prst="rect">
                <a:avLst/>
              </a:prstGeom>
              <a:solidFill>
                <a:schemeClr val="lt1"/>
              </a:solidFill>
            </p:spPr>
            <p:txBody>
              <a:bodyPr spcFirstLastPara="1" vert="horz" wrap="square" lIns="99044" tIns="99044" rIns="99044" bIns="99044" rtlCol="0" anchor="ctr" anchorCtr="0">
                <a:noAutofit/>
              </a:bodyPr>
              <a:lstStyle/>
              <a:p>
                <a:pPr marL="0" indent="0">
                  <a:buNone/>
                </a:pPr>
                <a:r>
                  <a:rPr lang="en-GB" sz="2600" dirty="0">
                    <a:solidFill>
                      <a:schemeClr val="dk1"/>
                    </a:solidFill>
                  </a:rPr>
                  <a:t>Recall, that for any function </a:t>
                </a:r>
                <a14:m>
                  <m:oMath xmlns:m="http://schemas.openxmlformats.org/officeDocument/2006/math">
                    <m:r>
                      <a:rPr lang="en-GB" sz="2600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2600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600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600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600" dirty="0">
                    <a:solidFill>
                      <a:schemeClr val="dk1"/>
                    </a:solidFill>
                  </a:rPr>
                  <a:t>,</a:t>
                </a:r>
              </a:p>
              <a:p>
                <a:pPr marL="0" indent="0">
                  <a:buNone/>
                </a:pPr>
                <a:endParaRPr lang="en-GB" sz="2600" dirty="0">
                  <a:solidFill>
                    <a:schemeClr val="dk1"/>
                  </a:solidFill>
                </a:endParaRPr>
              </a:p>
              <a:p>
                <a:pPr marL="0" indent="0" algn="ctr">
                  <a:spcBef>
                    <a:spcPts val="1733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6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6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6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𝑎𝑓</m:t>
                      </m:r>
                      <m:r>
                        <a:rPr lang="en-AU" sz="26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26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6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600" dirty="0">
                  <a:solidFill>
                    <a:schemeClr val="dk1"/>
                  </a:solidFill>
                </a:endParaRPr>
              </a:p>
              <a:p>
                <a:pPr marL="0" indent="0">
                  <a:spcBef>
                    <a:spcPts val="1733"/>
                  </a:spcBef>
                  <a:spcAft>
                    <a:spcPts val="1733"/>
                  </a:spcAft>
                  <a:buNone/>
                </a:pPr>
                <a:r>
                  <a:rPr lang="en-GB" sz="2600" dirty="0">
                    <a:solidFill>
                      <a:schemeClr val="dk1"/>
                    </a:solidFill>
                  </a:rPr>
                  <a:t>defines a </a:t>
                </a:r>
                <a:r>
                  <a:rPr lang="en-GB" sz="2600" b="1" dirty="0">
                    <a:solidFill>
                      <a:schemeClr val="dk1"/>
                    </a:solidFill>
                  </a:rPr>
                  <a:t>dilation by a factor of </a:t>
                </a:r>
                <a14:m>
                  <m:oMath xmlns:m="http://schemas.openxmlformats.org/officeDocument/2006/math">
                    <m:r>
                      <a:rPr lang="en-GB" sz="2600" b="1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GB" sz="2600" b="1" dirty="0">
                    <a:solidFill>
                      <a:schemeClr val="dk1"/>
                    </a:solidFill>
                  </a:rPr>
                  <a:t> </a:t>
                </a:r>
                <a:r>
                  <a:rPr lang="en-GB" sz="2600" dirty="0">
                    <a:solidFill>
                      <a:schemeClr val="dk1"/>
                    </a:solidFill>
                  </a:rPr>
                  <a:t>p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600" b="0" i="0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m:rPr>
                        <m:sty m:val="p"/>
                      </m:rPr>
                      <a:rPr lang="en-AU" sz="2600" b="0" i="0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rallel</m:t>
                    </m:r>
                    <m:r>
                      <a:rPr lang="en-AU" sz="2600" b="0" i="0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sz="2600" b="0" i="0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to</m:t>
                    </m:r>
                    <m:r>
                      <a:rPr lang="en-AU" sz="2600" b="0" i="0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sz="2600" b="0" i="0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the</m:t>
                    </m:r>
                    <m:r>
                      <a:rPr lang="en-AU" sz="2600" b="0" i="0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sz="2600" b="0" i="0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GB" sz="2600" dirty="0">
                    <a:solidFill>
                      <a:schemeClr val="dk1"/>
                    </a:solidFill>
                  </a:rPr>
                  <a:t>-axis.</a:t>
                </a:r>
                <a:endParaRPr sz="2600" dirty="0">
                  <a:solidFill>
                    <a:schemeClr val="dk1"/>
                  </a:solidFill>
                </a:endParaRPr>
              </a:p>
            </p:txBody>
          </p:sp>
        </mc:Choice>
        <mc:Fallback xmlns="">
          <p:sp>
            <p:nvSpPr>
              <p:cNvPr id="712" name="Google Shape;712;p8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7034714" y="1427487"/>
                <a:ext cx="4156750" cy="4003025"/>
              </a:xfrm>
              <a:prstGeom prst="rect">
                <a:avLst/>
              </a:prstGeom>
              <a:blipFill rotWithShape="0">
                <a:blip r:embed="rId3"/>
                <a:stretch>
                  <a:fillRect l="-2493" r="-190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4B07689-760D-4D71-9448-AFF1CCEB30E0}"/>
              </a:ext>
            </a:extLst>
          </p:cNvPr>
          <p:cNvSpPr txBox="1"/>
          <p:nvPr/>
        </p:nvSpPr>
        <p:spPr>
          <a:xfrm>
            <a:off x="0" y="-28398"/>
            <a:ext cx="4023093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</p:spTree>
    <p:extLst>
      <p:ext uri="{BB962C8B-B14F-4D97-AF65-F5344CB8AC3E}">
        <p14:creationId xmlns:p14="http://schemas.microsoft.com/office/powerpoint/2010/main" val="1169515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30CCE9DD-2626-734A-A754-6FCC902DB5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424"/>
          <a:stretch/>
        </p:blipFill>
        <p:spPr>
          <a:xfrm>
            <a:off x="1143000" y="718289"/>
            <a:ext cx="9649563" cy="34262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AD0859-351C-B940-A71F-D9F3E87BAB4E}"/>
                  </a:ext>
                </a:extLst>
              </p:cNvPr>
              <p:cNvSpPr txBox="1"/>
              <p:nvPr/>
            </p:nvSpPr>
            <p:spPr>
              <a:xfrm>
                <a:off x="8254339" y="593771"/>
                <a:ext cx="26363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AU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𝒔𝒊𝒏</m:t>
                      </m:r>
                      <m:r>
                        <a:rPr lang="en-AU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AU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8AD0859-351C-B940-A71F-D9F3E87BA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4339" y="593771"/>
                <a:ext cx="2636322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D5E285-64C5-174A-A33A-E9C2A77E89EA}"/>
                  </a:ext>
                </a:extLst>
              </p:cNvPr>
              <p:cNvSpPr txBox="1"/>
              <p:nvPr/>
            </p:nvSpPr>
            <p:spPr>
              <a:xfrm>
                <a:off x="6273139" y="2858309"/>
                <a:ext cx="19812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AU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𝒔𝒊𝒏</m:t>
                      </m:r>
                      <m:r>
                        <a:rPr lang="en-AU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AU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AD5E285-64C5-174A-A33A-E9C2A77E8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139" y="2858309"/>
                <a:ext cx="1981201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ED68CA-0DE2-1E44-AA3B-19225BA613CA}"/>
                  </a:ext>
                </a:extLst>
              </p:cNvPr>
              <p:cNvSpPr txBox="1"/>
              <p:nvPr/>
            </p:nvSpPr>
            <p:spPr>
              <a:xfrm>
                <a:off x="3777343" y="1955476"/>
                <a:ext cx="19910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1" i="1">
                          <a:solidFill>
                            <a:srgbClr val="00771E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sz="2400" b="1" i="1">
                          <a:solidFill>
                            <a:srgbClr val="00771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400" b="1">
                          <a:solidFill>
                            <a:srgbClr val="00771E"/>
                          </a:solidFill>
                          <a:latin typeface="Cambria Math" panose="02040503050406030204" pitchFamily="18" charset="0"/>
                        </a:rPr>
                        <m:t>𝐬𝐢𝐧</m:t>
                      </m:r>
                      <m:r>
                        <a:rPr lang="en-AU" sz="2400" b="1" i="1">
                          <a:solidFill>
                            <a:srgbClr val="00771E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AU" sz="2400" b="1" i="1">
                          <a:solidFill>
                            <a:srgbClr val="00771E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sz="2400" b="1" i="1">
                          <a:solidFill>
                            <a:srgbClr val="00771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00771E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BED68CA-0DE2-1E44-AA3B-19225BA61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343" y="1955476"/>
                <a:ext cx="1991097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Google Shape;703;p86">
                <a:extLst>
                  <a:ext uri="{FF2B5EF4-FFF2-40B4-BE49-F238E27FC236}">
                    <a16:creationId xmlns:a16="http://schemas.microsoft.com/office/drawing/2014/main" id="{4221CBAE-1356-AF4A-AF66-9D3F341B8D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98985" y="75910"/>
                <a:ext cx="6602681" cy="592752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marL="185738" indent="-185738" algn="l" defTabSz="742950" rtl="0" eaLnBrk="1" latinLnBrk="0" hangingPunct="1">
                  <a:lnSpc>
                    <a:spcPct val="90000"/>
                  </a:lnSpc>
                  <a:spcBef>
                    <a:spcPts val="813"/>
                  </a:spcBef>
                  <a:buFont typeface="Arial" panose="020B0604020202020204" pitchFamily="34" charset="0"/>
                  <a:buChar char="•"/>
                  <a:defRPr sz="227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721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9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2868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62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016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7163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4311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1458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8606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5753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en-AU" b="1" dirty="0"/>
                  <a:t>Change in Amplitude - </a:t>
                </a:r>
                <a:r>
                  <a:rPr lang="en-AU" i="1" dirty="0"/>
                  <a:t>(A dilation parallel to </a:t>
                </a:r>
                <a14:m>
                  <m:oMath xmlns:m="http://schemas.openxmlformats.org/officeDocument/2006/math">
                    <m:r>
                      <a:rPr lang="en-AU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AU" i="1" dirty="0"/>
                  <a:t>-axis)</a:t>
                </a:r>
              </a:p>
            </p:txBody>
          </p:sp>
        </mc:Choice>
        <mc:Fallback xmlns="">
          <p:sp>
            <p:nvSpPr>
              <p:cNvPr id="9" name="Google Shape;703;p8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221CBAE-1356-AF4A-AF66-9D3F341B8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8985" y="75910"/>
                <a:ext cx="6602681" cy="592752"/>
              </a:xfrm>
              <a:prstGeom prst="rect">
                <a:avLst/>
              </a:prstGeom>
              <a:blipFill rotWithShape="0">
                <a:blip r:embed="rId6"/>
                <a:stretch>
                  <a:fillRect t="-306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1178B5B-939D-E349-985D-1E4092F8C348}"/>
                  </a:ext>
                </a:extLst>
              </p:cNvPr>
              <p:cNvSpPr/>
              <p:nvPr/>
            </p:nvSpPr>
            <p:spPr>
              <a:xfrm>
                <a:off x="1604032" y="4490497"/>
                <a:ext cx="9182593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Given a trigonometric function (sine or cosine),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we can say that: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𝑎𝑓</m:t>
                      </m:r>
                      <m:r>
                        <a:rPr lang="en-AU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r>
                  <a:rPr lang="en-US" sz="2400" dirty="0"/>
                  <a:t>defines a dilation parallel to the y-axis, scale factor of </a:t>
                </a:r>
                <a:r>
                  <a:rPr lang="en-US" sz="2400" dirty="0">
                    <a:solidFill>
                      <a:srgbClr val="FF0000"/>
                    </a:solidFill>
                  </a:rPr>
                  <a:t>|a|</a:t>
                </a:r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NOTE: This changes the amplitude of the function to |a|.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1178B5B-939D-E349-985D-1E4092F8C3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032" y="4490497"/>
                <a:ext cx="9182593" cy="1938992"/>
              </a:xfrm>
              <a:prstGeom prst="rect">
                <a:avLst/>
              </a:prstGeom>
              <a:blipFill rotWithShape="0">
                <a:blip r:embed="rId7"/>
                <a:stretch>
                  <a:fillRect l="-996" t="-2516" b="-628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4B07689-760D-4D71-9448-AFF1CCEB30E0}"/>
              </a:ext>
            </a:extLst>
          </p:cNvPr>
          <p:cNvSpPr txBox="1"/>
          <p:nvPr/>
        </p:nvSpPr>
        <p:spPr>
          <a:xfrm>
            <a:off x="0" y="-28398"/>
            <a:ext cx="4023093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</p:spTree>
    <p:extLst>
      <p:ext uri="{BB962C8B-B14F-4D97-AF65-F5344CB8AC3E}">
        <p14:creationId xmlns:p14="http://schemas.microsoft.com/office/powerpoint/2010/main" val="118314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16C5306-F9BC-3B44-B9F3-76BF6023DDE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about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b="0" i="0" smtClean="0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16C5306-F9BC-3B44-B9F3-76BF6023DD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E74F55E-4A48-284C-86B0-A0B3D9111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624" y="1287968"/>
            <a:ext cx="9203377" cy="52049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1851838-0DDD-624E-8D71-E548CAEF7D67}"/>
                  </a:ext>
                </a:extLst>
              </p:cNvPr>
              <p:cNvSpPr txBox="1"/>
              <p:nvPr/>
            </p:nvSpPr>
            <p:spPr>
              <a:xfrm>
                <a:off x="3417126" y="1411363"/>
                <a:ext cx="26363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AU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𝒕𝒂𝒏</m:t>
                      </m:r>
                      <m:r>
                        <a:rPr lang="en-AU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AU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1851838-0DDD-624E-8D71-E548CAEF7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7126" y="1411363"/>
                <a:ext cx="2636322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20494F-19ED-7745-BFC7-69DCF63C645E}"/>
                  </a:ext>
                </a:extLst>
              </p:cNvPr>
              <p:cNvSpPr txBox="1"/>
              <p:nvPr/>
            </p:nvSpPr>
            <p:spPr>
              <a:xfrm>
                <a:off x="5665262" y="2899694"/>
                <a:ext cx="19812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AU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𝒕𝒂𝒏</m:t>
                      </m:r>
                      <m:r>
                        <a:rPr lang="en-AU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AU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E20494F-19ED-7745-BFC7-69DCF63C6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262" y="2899694"/>
                <a:ext cx="1981201" cy="461665"/>
              </a:xfrm>
              <a:prstGeom prst="rect">
                <a:avLst/>
              </a:prstGeom>
              <a:blipFill rotWithShape="0">
                <a:blip r:embed="rId5"/>
                <a:stretch>
                  <a:fillRect r="-615" b="-18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D9D607-FECF-9B44-8B22-13201B18E408}"/>
                  </a:ext>
                </a:extLst>
              </p:cNvPr>
              <p:cNvSpPr txBox="1"/>
              <p:nvPr/>
            </p:nvSpPr>
            <p:spPr>
              <a:xfrm>
                <a:off x="5581792" y="4191738"/>
                <a:ext cx="19910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1" i="1">
                          <a:solidFill>
                            <a:srgbClr val="00771E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sz="2400" b="1" i="1">
                          <a:solidFill>
                            <a:srgbClr val="00771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400" b="1" i="1">
                          <a:solidFill>
                            <a:srgbClr val="00771E"/>
                          </a:solidFill>
                          <a:latin typeface="Cambria Math" panose="02040503050406030204" pitchFamily="18" charset="0"/>
                        </a:rPr>
                        <m:t>𝒕𝒂𝒏</m:t>
                      </m:r>
                      <m:r>
                        <a:rPr lang="en-AU" sz="2400" b="1" i="1">
                          <a:solidFill>
                            <a:srgbClr val="00771E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AU" sz="2400" b="1" i="1">
                          <a:solidFill>
                            <a:srgbClr val="00771E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sz="2400" b="1" i="1">
                          <a:solidFill>
                            <a:srgbClr val="00771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00771E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6D9D607-FECF-9B44-8B22-13201B18E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1792" y="4191738"/>
                <a:ext cx="1991097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90CB58D-7BA9-6D40-9719-E6ED79E8C189}"/>
              </a:ext>
            </a:extLst>
          </p:cNvPr>
          <p:cNvCxnSpPr>
            <a:cxnSpLocks/>
          </p:cNvCxnSpPr>
          <p:nvPr/>
        </p:nvCxnSpPr>
        <p:spPr>
          <a:xfrm>
            <a:off x="5665262" y="1346073"/>
            <a:ext cx="0" cy="4386369"/>
          </a:xfrm>
          <a:prstGeom prst="line">
            <a:avLst/>
          </a:prstGeom>
          <a:ln w="381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20494F-19ED-7745-BFC7-69DCF63C645E}"/>
                  </a:ext>
                </a:extLst>
              </p:cNvPr>
              <p:cNvSpPr txBox="1"/>
              <p:nvPr/>
            </p:nvSpPr>
            <p:spPr>
              <a:xfrm>
                <a:off x="5614657" y="3663965"/>
                <a:ext cx="962685" cy="527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sz="16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sz="16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16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num>
                            <m:den>
                              <m:r>
                                <a:rPr lang="en-AU" sz="16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den>
                          </m:f>
                          <m:r>
                            <a:rPr lang="en-AU" sz="16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AU" sz="16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sz="1600" b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E20494F-19ED-7745-BFC7-69DCF63C6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657" y="3663965"/>
                <a:ext cx="962685" cy="527773"/>
              </a:xfrm>
              <a:prstGeom prst="rect">
                <a:avLst/>
              </a:prstGeom>
              <a:blipFill rotWithShape="0">
                <a:blip r:embed="rId7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20494F-19ED-7745-BFC7-69DCF63C645E}"/>
                  </a:ext>
                </a:extLst>
              </p:cNvPr>
              <p:cNvSpPr txBox="1"/>
              <p:nvPr/>
            </p:nvSpPr>
            <p:spPr>
              <a:xfrm>
                <a:off x="5614657" y="2454959"/>
                <a:ext cx="962685" cy="527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sz="1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sz="16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16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num>
                            <m:den>
                              <m:r>
                                <a:rPr lang="en-AU" sz="16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den>
                          </m:f>
                          <m:r>
                            <a:rPr lang="en-AU" sz="1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AU" sz="1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en-US" sz="1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E20494F-19ED-7745-BFC7-69DCF63C6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657" y="2454959"/>
                <a:ext cx="962685" cy="527773"/>
              </a:xfrm>
              <a:prstGeom prst="rect">
                <a:avLst/>
              </a:prstGeom>
              <a:blipFill rotWithShape="0">
                <a:blip r:embed="rId8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E20494F-19ED-7745-BFC7-69DCF63C645E}"/>
                  </a:ext>
                </a:extLst>
              </p:cNvPr>
              <p:cNvSpPr txBox="1"/>
              <p:nvPr/>
            </p:nvSpPr>
            <p:spPr>
              <a:xfrm>
                <a:off x="5614656" y="1287968"/>
                <a:ext cx="962685" cy="527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num>
                            <m:den>
                              <m:r>
                                <a:rPr lang="en-AU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den>
                          </m:f>
                          <m:r>
                            <a:rPr lang="en-AU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AU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E20494F-19ED-7745-BFC7-69DCF63C6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656" y="1287968"/>
                <a:ext cx="962685" cy="527773"/>
              </a:xfrm>
              <a:prstGeom prst="rect">
                <a:avLst/>
              </a:prstGeom>
              <a:blipFill rotWithShape="0">
                <a:blip r:embed="rId9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4B07689-760D-4D71-9448-AFF1CCEB30E0}"/>
              </a:ext>
            </a:extLst>
          </p:cNvPr>
          <p:cNvSpPr txBox="1"/>
          <p:nvPr/>
        </p:nvSpPr>
        <p:spPr>
          <a:xfrm>
            <a:off x="0" y="-28398"/>
            <a:ext cx="4023093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</p:spTree>
    <p:extLst>
      <p:ext uri="{BB962C8B-B14F-4D97-AF65-F5344CB8AC3E}">
        <p14:creationId xmlns:p14="http://schemas.microsoft.com/office/powerpoint/2010/main" val="7859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87"/>
          <p:cNvSpPr txBox="1">
            <a:spLocks noGrp="1"/>
          </p:cNvSpPr>
          <p:nvPr>
            <p:ph type="title"/>
          </p:nvPr>
        </p:nvSpPr>
        <p:spPr>
          <a:xfrm>
            <a:off x="1430625" y="2446200"/>
            <a:ext cx="4382300" cy="19656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b" anchorCtr="0">
            <a:noAutofit/>
          </a:bodyPr>
          <a:lstStyle/>
          <a:p>
            <a:r>
              <a:rPr lang="en" b="1"/>
              <a:t>Reflection about the x-axis </a:t>
            </a:r>
            <a:r>
              <a:rPr lang="en"/>
              <a:t>(</a:t>
            </a:r>
            <a:r>
              <a:rPr lang="en" i="1">
                <a:latin typeface="Chivo"/>
                <a:ea typeface="Chivo"/>
                <a:cs typeface="Chivo"/>
                <a:sym typeface="Chivo"/>
              </a:rPr>
              <a:t>a</a:t>
            </a:r>
            <a:r>
              <a:rPr lang="en"/>
              <a:t> = -1)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2" name="Google Shape;712;p87"/>
              <p:cNvSpPr txBox="1">
                <a:spLocks noGrp="1"/>
              </p:cNvSpPr>
              <p:nvPr>
                <p:ph type="body" idx="2"/>
              </p:nvPr>
            </p:nvSpPr>
            <p:spPr>
              <a:xfrm>
                <a:off x="6494125" y="1427489"/>
                <a:ext cx="4156750" cy="4003025"/>
              </a:xfrm>
              <a:prstGeom prst="rect">
                <a:avLst/>
              </a:prstGeom>
              <a:solidFill>
                <a:schemeClr val="lt1"/>
              </a:solidFill>
            </p:spPr>
            <p:txBody>
              <a:bodyPr spcFirstLastPara="1" vert="horz" wrap="square" lIns="99044" tIns="99044" rIns="99044" bIns="99044" rtlCol="0" anchor="ctr" anchorCtr="0">
                <a:noAutofit/>
              </a:bodyPr>
              <a:lstStyle/>
              <a:p>
                <a:pPr marL="0" indent="0">
                  <a:buNone/>
                </a:pPr>
                <a:r>
                  <a:rPr lang="en" sz="2600" dirty="0">
                    <a:solidFill>
                      <a:schemeClr val="dk1"/>
                    </a:solidFill>
                  </a:rPr>
                  <a:t>Recall, that for any function </a:t>
                </a:r>
                <a14:m>
                  <m:oMath xmlns:m="http://schemas.openxmlformats.org/officeDocument/2006/math">
                    <m:r>
                      <a:rPr lang="en" sz="2600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" sz="2600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" sz="2600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" sz="2600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" sz="2600" dirty="0">
                    <a:solidFill>
                      <a:schemeClr val="dk1"/>
                    </a:solidFill>
                  </a:rPr>
                  <a:t>,</a:t>
                </a:r>
                <a:endParaRPr sz="2600" dirty="0">
                  <a:solidFill>
                    <a:schemeClr val="dk1"/>
                  </a:solidFill>
                </a:endParaRPr>
              </a:p>
              <a:p>
                <a:pPr marL="0" indent="0">
                  <a:spcBef>
                    <a:spcPts val="1733"/>
                  </a:spcBef>
                  <a:buNone/>
                </a:pPr>
                <a:endParaRPr sz="2600" dirty="0">
                  <a:solidFill>
                    <a:schemeClr val="dk1"/>
                  </a:solidFill>
                </a:endParaRPr>
              </a:p>
              <a:p>
                <a:pPr marL="0" indent="0">
                  <a:spcBef>
                    <a:spcPts val="1733"/>
                  </a:spcBef>
                  <a:buNone/>
                </a:pPr>
                <a:endParaRPr sz="2600" dirty="0">
                  <a:solidFill>
                    <a:schemeClr val="dk1"/>
                  </a:solidFill>
                </a:endParaRPr>
              </a:p>
              <a:p>
                <a:pPr marL="0" indent="0">
                  <a:spcBef>
                    <a:spcPts val="1733"/>
                  </a:spcBef>
                  <a:spcAft>
                    <a:spcPts val="1733"/>
                  </a:spcAft>
                  <a:buNone/>
                </a:pPr>
                <a:r>
                  <a:rPr lang="en" sz="2600" dirty="0">
                    <a:solidFill>
                      <a:schemeClr val="dk1"/>
                    </a:solidFill>
                  </a:rPr>
                  <a:t>defines a </a:t>
                </a:r>
                <a:r>
                  <a:rPr lang="en" sz="2600" b="1" dirty="0">
                    <a:solidFill>
                      <a:schemeClr val="dk1"/>
                    </a:solidFill>
                  </a:rPr>
                  <a:t>reflection</a:t>
                </a:r>
                <a:r>
                  <a:rPr lang="en" sz="2600" dirty="0">
                    <a:solidFill>
                      <a:schemeClr val="dk1"/>
                    </a:solidFill>
                  </a:rPr>
                  <a:t> about the </a:t>
                </a:r>
                <a14:m>
                  <m:oMath xmlns:m="http://schemas.openxmlformats.org/officeDocument/2006/math">
                    <m:r>
                      <a:rPr lang="en" sz="2600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" sz="2600" dirty="0">
                    <a:solidFill>
                      <a:schemeClr val="dk1"/>
                    </a:solidFill>
                  </a:rPr>
                  <a:t>-axis.</a:t>
                </a:r>
                <a:endParaRPr sz="2600" dirty="0">
                  <a:solidFill>
                    <a:schemeClr val="dk1"/>
                  </a:solidFill>
                </a:endParaRPr>
              </a:p>
            </p:txBody>
          </p:sp>
        </mc:Choice>
        <mc:Fallback xmlns="">
          <p:sp>
            <p:nvSpPr>
              <p:cNvPr id="712" name="Google Shape;712;p8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6494125" y="1427489"/>
                <a:ext cx="4156750" cy="4003025"/>
              </a:xfrm>
              <a:prstGeom prst="rect">
                <a:avLst/>
              </a:prstGeom>
              <a:blipFill rotWithShape="0">
                <a:blip r:embed="rId3"/>
                <a:stretch>
                  <a:fillRect l="-234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3" name="Google Shape;713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0277" y="2719568"/>
            <a:ext cx="2204448" cy="79871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B07689-760D-4D71-9448-AFF1CCEB30E0}"/>
              </a:ext>
            </a:extLst>
          </p:cNvPr>
          <p:cNvSpPr txBox="1"/>
          <p:nvPr/>
        </p:nvSpPr>
        <p:spPr>
          <a:xfrm>
            <a:off x="0" y="-28398"/>
            <a:ext cx="4023093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</p:spTree>
    <p:extLst>
      <p:ext uri="{BB962C8B-B14F-4D97-AF65-F5344CB8AC3E}">
        <p14:creationId xmlns:p14="http://schemas.microsoft.com/office/powerpoint/2010/main" val="2519464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02" y="649158"/>
            <a:ext cx="8308972" cy="62088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1851838-0DDD-624E-8D71-E548CAEF7D67}"/>
                  </a:ext>
                </a:extLst>
              </p:cNvPr>
              <p:cNvSpPr txBox="1"/>
              <p:nvPr/>
            </p:nvSpPr>
            <p:spPr>
              <a:xfrm>
                <a:off x="9555674" y="863223"/>
                <a:ext cx="26363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AU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𝒕𝒂𝒏</m:t>
                      </m:r>
                      <m:r>
                        <a:rPr lang="en-AU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AU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1851838-0DDD-624E-8D71-E548CAEF7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5674" y="863223"/>
                <a:ext cx="2636322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4B07689-760D-4D71-9448-AFF1CCEB30E0}"/>
              </a:ext>
            </a:extLst>
          </p:cNvPr>
          <p:cNvSpPr txBox="1"/>
          <p:nvPr/>
        </p:nvSpPr>
        <p:spPr>
          <a:xfrm>
            <a:off x="0" y="-28398"/>
            <a:ext cx="4023093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851838-0DDD-624E-8D71-E548CAEF7D67}"/>
                  </a:ext>
                </a:extLst>
              </p:cNvPr>
              <p:cNvSpPr txBox="1"/>
              <p:nvPr/>
            </p:nvSpPr>
            <p:spPr>
              <a:xfrm>
                <a:off x="9555674" y="325544"/>
                <a:ext cx="26363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𝒕𝒂𝒏</m:t>
                      </m:r>
                      <m:r>
                        <a:rPr lang="en-AU" sz="24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AU" sz="24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sz="24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1851838-0DDD-624E-8D71-E548CAEF7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5674" y="325544"/>
                <a:ext cx="2636322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851838-0DDD-624E-8D71-E548CAEF7D67}"/>
                  </a:ext>
                </a:extLst>
              </p:cNvPr>
              <p:cNvSpPr txBox="1"/>
              <p:nvPr/>
            </p:nvSpPr>
            <p:spPr>
              <a:xfrm>
                <a:off x="9555674" y="1331544"/>
                <a:ext cx="26363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1" i="1" smtClean="0">
                          <a:solidFill>
                            <a:srgbClr val="C80CD6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sz="2400" b="1" i="1" smtClean="0">
                          <a:solidFill>
                            <a:srgbClr val="C80CD6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AU" sz="2400" b="1" i="1" smtClean="0">
                          <a:solidFill>
                            <a:srgbClr val="C80CD6"/>
                          </a:solidFill>
                          <a:latin typeface="Cambria Math" panose="02040503050406030204" pitchFamily="18" charset="0"/>
                        </a:rPr>
                        <m:t>𝒕𝒂𝒏</m:t>
                      </m:r>
                      <m:r>
                        <a:rPr lang="en-AU" sz="2400" b="1" i="1">
                          <a:solidFill>
                            <a:srgbClr val="C80CD6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AU" sz="2400" b="1" i="1">
                          <a:solidFill>
                            <a:srgbClr val="C80CD6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sz="2400" b="1" i="1">
                          <a:solidFill>
                            <a:srgbClr val="C80CD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C80CD6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1851838-0DDD-624E-8D71-E548CAEF7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5674" y="1331544"/>
                <a:ext cx="2636322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851838-0DDD-624E-8D71-E548CAEF7D67}"/>
                  </a:ext>
                </a:extLst>
              </p:cNvPr>
              <p:cNvSpPr txBox="1"/>
              <p:nvPr/>
            </p:nvSpPr>
            <p:spPr>
              <a:xfrm>
                <a:off x="9555674" y="1793209"/>
                <a:ext cx="26363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AU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AU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𝒕𝒂𝒏</m:t>
                      </m:r>
                      <m:r>
                        <a:rPr lang="en-AU" sz="24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AU" sz="24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sz="24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1851838-0DDD-624E-8D71-E548CAEF7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5674" y="1793209"/>
                <a:ext cx="2636322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/>
          <p:cNvCxnSpPr/>
          <p:nvPr/>
        </p:nvCxnSpPr>
        <p:spPr>
          <a:xfrm>
            <a:off x="1460740" y="1331544"/>
            <a:ext cx="0" cy="509226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252823" y="1195311"/>
            <a:ext cx="0" cy="509226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96023" y="1253906"/>
            <a:ext cx="0" cy="509226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91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5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719;p88">
                <a:extLst>
                  <a:ext uri="{FF2B5EF4-FFF2-40B4-BE49-F238E27FC236}">
                    <a16:creationId xmlns:a16="http://schemas.microsoft.com/office/drawing/2014/main" id="{BB39C0F9-985A-1542-9320-676B43AFBB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5580" y="828537"/>
                <a:ext cx="5520600" cy="5396456"/>
              </a:xfrm>
              <a:prstGeom prst="rect">
                <a:avLst/>
              </a:prstGeom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marL="185738" indent="-185738" algn="l" defTabSz="742950" rtl="0" eaLnBrk="1" latinLnBrk="0" hangingPunct="1">
                  <a:lnSpc>
                    <a:spcPct val="90000"/>
                  </a:lnSpc>
                  <a:spcBef>
                    <a:spcPts val="813"/>
                  </a:spcBef>
                  <a:buFont typeface="Arial" panose="020B0604020202020204" pitchFamily="34" charset="0"/>
                  <a:buChar char="•"/>
                  <a:defRPr sz="227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721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9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2868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62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016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7163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4311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1458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8606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5753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330200">
                  <a:spcBef>
                    <a:spcPts val="0"/>
                  </a:spcBef>
                  <a:buSzPts val="1600"/>
                  <a:buFont typeface="Arial"/>
                  <a:buAutoNum type="alphaLcParenBoth"/>
                </a:pPr>
                <a:r>
                  <a:rPr lang="en-AU" sz="2400" dirty="0"/>
                  <a:t>State the amplitude of the following functions:</a:t>
                </a:r>
              </a:p>
              <a:p>
                <a:pPr marL="0" indent="457200">
                  <a:spcBef>
                    <a:spcPts val="1600"/>
                  </a:spcBef>
                  <a:buNone/>
                </a:pPr>
                <a:r>
                  <a:rPr lang="en-AU" sz="2400" dirty="0"/>
                  <a:t>(</a:t>
                </a:r>
                <a:r>
                  <a:rPr lang="en-AU" sz="2400" dirty="0" err="1"/>
                  <a:t>i</a:t>
                </a:r>
                <a:r>
                  <a:rPr lang="en-AU" sz="2400" dirty="0"/>
                  <a:t>)	 </a:t>
                </a:r>
                <a14:m>
                  <m:oMath xmlns:m="http://schemas.openxmlformats.org/officeDocument/2006/math">
                    <m:r>
                      <a:rPr lang="en-AU" sz="24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400" i="1" dirty="0">
                        <a:latin typeface="Cambria Math" panose="02040503050406030204" pitchFamily="18" charset="0"/>
                      </a:rPr>
                      <m:t> =3</m:t>
                    </m:r>
                    <m:func>
                      <m:funcPr>
                        <m:ctrlPr>
                          <a:rPr lang="en-AU" sz="24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sz="2400" b="0" i="0" dirty="0" smtClean="0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en-AU" sz="2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AU" sz="24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AU" sz="2400" i="1" dirty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endParaRPr lang="en-AU" sz="2400" dirty="0"/>
              </a:p>
              <a:p>
                <a:pPr marL="0" indent="457200">
                  <a:spcBef>
                    <a:spcPts val="1600"/>
                  </a:spcBef>
                  <a:buNone/>
                </a:pPr>
                <a:r>
                  <a:rPr lang="en-AU" sz="2400" dirty="0"/>
                  <a:t>(ii) </a:t>
                </a:r>
                <a14:m>
                  <m:oMath xmlns:m="http://schemas.openxmlformats.org/officeDocument/2006/math">
                    <m:r>
                      <a:rPr lang="en-AU" sz="24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400" i="1" dirty="0">
                        <a:latin typeface="Cambria Math" panose="02040503050406030204" pitchFamily="18" charset="0"/>
                      </a:rPr>
                      <m:t> = −2</m:t>
                    </m:r>
                    <m:func>
                      <m:funcPr>
                        <m:ctrlPr>
                          <a:rPr lang="en-AU" sz="24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sz="2400" b="0" i="0" dirty="0" smtClean="0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en-AU" sz="2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AU" sz="24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AU" sz="2400" dirty="0"/>
              </a:p>
              <a:p>
                <a:pPr marL="0" indent="457200">
                  <a:spcBef>
                    <a:spcPts val="1600"/>
                  </a:spcBef>
                  <a:buNone/>
                </a:pPr>
                <a:r>
                  <a:rPr lang="en-AU" sz="2400" dirty="0"/>
                  <a:t>(iii) </a:t>
                </a:r>
                <a14:m>
                  <m:oMath xmlns:m="http://schemas.openxmlformats.org/officeDocument/2006/math">
                    <m:r>
                      <a:rPr lang="en-AU" sz="24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400" i="1" dirty="0">
                        <a:latin typeface="Cambria Math" panose="02040503050406030204" pitchFamily="18" charset="0"/>
                      </a:rPr>
                      <m:t> = 9</m:t>
                    </m:r>
                    <m:r>
                      <m:rPr>
                        <m:sty m:val="p"/>
                      </m:rPr>
                      <a:rPr lang="en-AU" sz="2400" i="1" dirty="0">
                        <a:latin typeface="Cambria Math" panose="02040503050406030204" pitchFamily="18" charset="0"/>
                      </a:rPr>
                      <m:t>tan</m:t>
                    </m:r>
                    <m:r>
                      <a:rPr lang="en-AU" sz="2400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AU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sz="2400" dirty="0"/>
              </a:p>
              <a:p>
                <a:pPr marL="0" indent="0">
                  <a:spcBef>
                    <a:spcPts val="1600"/>
                  </a:spcBef>
                  <a:buNone/>
                </a:pPr>
                <a:endParaRPr lang="en-AU" sz="2400" dirty="0"/>
              </a:p>
              <a:p>
                <a:pPr marL="457200" indent="-330200">
                  <a:spcBef>
                    <a:spcPts val="1600"/>
                  </a:spcBef>
                  <a:buSzPts val="1600"/>
                  <a:buFont typeface="Arial" panose="020B0604020202020204" pitchFamily="34" charset="0"/>
                  <a:buAutoNum type="alphaLcParenBoth"/>
                </a:pPr>
                <a:r>
                  <a:rPr lang="en-AU" sz="2400" dirty="0"/>
                  <a:t>Match the functions to the graphs on the right.</a:t>
                </a:r>
              </a:p>
              <a:p>
                <a:pPr marL="0" indent="0"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endParaRPr lang="en-AU" sz="2400" dirty="0"/>
              </a:p>
            </p:txBody>
          </p:sp>
        </mc:Choice>
        <mc:Fallback xmlns="">
          <p:sp>
            <p:nvSpPr>
              <p:cNvPr id="4" name="Google Shape;719;p8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B39C0F9-985A-1542-9320-676B43AFB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80" y="828537"/>
                <a:ext cx="5520600" cy="5396456"/>
              </a:xfrm>
              <a:prstGeom prst="rect">
                <a:avLst/>
              </a:prstGeom>
              <a:blipFill rotWithShape="0">
                <a:blip r:embed="rId2"/>
                <a:stretch>
                  <a:fillRect t="-562"/>
                </a:stretch>
              </a:blip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379" y="1049150"/>
            <a:ext cx="6423669" cy="48980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B07689-760D-4D71-9448-AFF1CCEB30E0}"/>
              </a:ext>
            </a:extLst>
          </p:cNvPr>
          <p:cNvSpPr txBox="1"/>
          <p:nvPr/>
        </p:nvSpPr>
        <p:spPr>
          <a:xfrm>
            <a:off x="0" y="-28398"/>
            <a:ext cx="2945880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851838-0DDD-624E-8D71-E548CAEF7D67}"/>
                  </a:ext>
                </a:extLst>
              </p:cNvPr>
              <p:cNvSpPr txBox="1"/>
              <p:nvPr/>
            </p:nvSpPr>
            <p:spPr>
              <a:xfrm>
                <a:off x="3745274" y="1552614"/>
                <a:ext cx="668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1851838-0DDD-624E-8D71-E548CAEF7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274" y="1552614"/>
                <a:ext cx="668326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851838-0DDD-624E-8D71-E548CAEF7D67}"/>
                  </a:ext>
                </a:extLst>
              </p:cNvPr>
              <p:cNvSpPr txBox="1"/>
              <p:nvPr/>
            </p:nvSpPr>
            <p:spPr>
              <a:xfrm>
                <a:off x="3745274" y="2180214"/>
                <a:ext cx="668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1851838-0DDD-624E-8D71-E548CAEF7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274" y="2180214"/>
                <a:ext cx="668326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851838-0DDD-624E-8D71-E548CAEF7D67}"/>
                  </a:ext>
                </a:extLst>
              </p:cNvPr>
              <p:cNvSpPr txBox="1"/>
              <p:nvPr/>
            </p:nvSpPr>
            <p:spPr>
              <a:xfrm>
                <a:off x="3745274" y="2770093"/>
                <a:ext cx="668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1851838-0DDD-624E-8D71-E548CAEF7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274" y="2770093"/>
                <a:ext cx="668326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851838-0DDD-624E-8D71-E548CAEF7D67}"/>
                  </a:ext>
                </a:extLst>
              </p:cNvPr>
              <p:cNvSpPr txBox="1"/>
              <p:nvPr/>
            </p:nvSpPr>
            <p:spPr>
              <a:xfrm>
                <a:off x="7015274" y="556377"/>
                <a:ext cx="2438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AU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𝒕𝒂𝒏</m:t>
                      </m:r>
                      <m:r>
                        <a:rPr lang="en-AU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1851838-0DDD-624E-8D71-E548CAEF7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274" y="556377"/>
                <a:ext cx="2438326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851838-0DDD-624E-8D71-E548CAEF7D67}"/>
                  </a:ext>
                </a:extLst>
              </p:cNvPr>
              <p:cNvSpPr txBox="1"/>
              <p:nvPr/>
            </p:nvSpPr>
            <p:spPr>
              <a:xfrm>
                <a:off x="6706874" y="4949577"/>
                <a:ext cx="2438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AU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AU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𝒕𝒂𝒏</m:t>
                      </m:r>
                      <m:r>
                        <a:rPr lang="en-AU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1851838-0DDD-624E-8D71-E548CAEF7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874" y="4949577"/>
                <a:ext cx="2438326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851838-0DDD-624E-8D71-E548CAEF7D67}"/>
                  </a:ext>
                </a:extLst>
              </p:cNvPr>
              <p:cNvSpPr txBox="1"/>
              <p:nvPr/>
            </p:nvSpPr>
            <p:spPr>
              <a:xfrm>
                <a:off x="8983274" y="4980685"/>
                <a:ext cx="2438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sz="2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AU" sz="2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𝒕𝒂𝒏</m:t>
                      </m:r>
                      <m:r>
                        <a:rPr lang="en-AU" sz="2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2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sz="2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1851838-0DDD-624E-8D71-E548CAEF7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3274" y="4980685"/>
                <a:ext cx="2438326" cy="461665"/>
              </a:xfrm>
              <a:prstGeom prst="rect">
                <a:avLst/>
              </a:prstGeom>
              <a:blipFill rotWithShape="0">
                <a:blip r:embed="rId9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826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ns face&#10;&#10;Description automatically generated">
            <a:extLst>
              <a:ext uri="{FF2B5EF4-FFF2-40B4-BE49-F238E27FC236}">
                <a16:creationId xmlns:a16="http://schemas.microsoft.com/office/drawing/2014/main" id="{188799A0-6126-E746-9671-2E8C099787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162"/>
          <a:stretch/>
        </p:blipFill>
        <p:spPr>
          <a:xfrm>
            <a:off x="1260618" y="593770"/>
            <a:ext cx="9670764" cy="30652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AD0859-351C-B940-A71F-D9F3E87BAB4E}"/>
                  </a:ext>
                </a:extLst>
              </p:cNvPr>
              <p:cNvSpPr txBox="1"/>
              <p:nvPr/>
            </p:nvSpPr>
            <p:spPr>
              <a:xfrm>
                <a:off x="8412678" y="1092535"/>
                <a:ext cx="26363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𝒄𝒐𝒔</m:t>
                      </m:r>
                      <m:r>
                        <a:rPr lang="en-AU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AU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AU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8AD0859-351C-B940-A71F-D9F3E87BA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678" y="1092535"/>
                <a:ext cx="2636322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D5E285-64C5-174A-A33A-E9C2A77E89EA}"/>
                  </a:ext>
                </a:extLst>
              </p:cNvPr>
              <p:cNvSpPr txBox="1"/>
              <p:nvPr/>
            </p:nvSpPr>
            <p:spPr>
              <a:xfrm>
                <a:off x="4361211" y="2967336"/>
                <a:ext cx="19812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𝒄𝒐𝒔</m:t>
                      </m:r>
                      <m:r>
                        <a:rPr lang="en-AU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AU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AU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AD5E285-64C5-174A-A33A-E9C2A77E8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211" y="2967336"/>
                <a:ext cx="1981201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ED68CA-0DE2-1E44-AA3B-19225BA613CA}"/>
                  </a:ext>
                </a:extLst>
              </p:cNvPr>
              <p:cNvSpPr txBox="1"/>
              <p:nvPr/>
            </p:nvSpPr>
            <p:spPr>
              <a:xfrm>
                <a:off x="3729842" y="1186523"/>
                <a:ext cx="19910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1" i="1">
                          <a:solidFill>
                            <a:srgbClr val="00771E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sz="2400" b="1" i="1">
                          <a:solidFill>
                            <a:srgbClr val="00771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400" b="1" i="1">
                          <a:solidFill>
                            <a:srgbClr val="00771E"/>
                          </a:solidFill>
                          <a:latin typeface="Cambria Math" panose="02040503050406030204" pitchFamily="18" charset="0"/>
                        </a:rPr>
                        <m:t>𝒄𝒐𝒔</m:t>
                      </m:r>
                      <m:r>
                        <a:rPr lang="en-AU" sz="2400" b="1" i="1">
                          <a:solidFill>
                            <a:srgbClr val="00771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2400" b="1" i="1">
                          <a:solidFill>
                            <a:srgbClr val="00771E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sz="2400" b="1" i="1">
                          <a:solidFill>
                            <a:srgbClr val="00771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00771E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BED68CA-0DE2-1E44-AA3B-19225BA61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842" y="1186523"/>
                <a:ext cx="1991097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Google Shape;703;p86">
                <a:extLst>
                  <a:ext uri="{FF2B5EF4-FFF2-40B4-BE49-F238E27FC236}">
                    <a16:creationId xmlns:a16="http://schemas.microsoft.com/office/drawing/2014/main" id="{4221CBAE-1356-AF4A-AF66-9D3F341B8D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40192" y="28627"/>
                <a:ext cx="6602681" cy="592752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marL="185738" indent="-185738" algn="l" defTabSz="742950" rtl="0" eaLnBrk="1" latinLnBrk="0" hangingPunct="1">
                  <a:lnSpc>
                    <a:spcPct val="90000"/>
                  </a:lnSpc>
                  <a:spcBef>
                    <a:spcPts val="813"/>
                  </a:spcBef>
                  <a:buFont typeface="Arial" panose="020B0604020202020204" pitchFamily="34" charset="0"/>
                  <a:buChar char="•"/>
                  <a:defRPr sz="227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721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9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2868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62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016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7163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4311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1458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8606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5753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en-AU" b="1" dirty="0"/>
                  <a:t>Change in Period - </a:t>
                </a:r>
                <a:r>
                  <a:rPr lang="en-AU" i="1" dirty="0"/>
                  <a:t>(A dilation parallel to </a:t>
                </a:r>
                <a14:m>
                  <m:oMath xmlns:m="http://schemas.openxmlformats.org/officeDocument/2006/math">
                    <m:r>
                      <a:rPr lang="en-AU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AU" i="1" dirty="0"/>
                  <a:t>-axis)</a:t>
                </a:r>
              </a:p>
            </p:txBody>
          </p:sp>
        </mc:Choice>
        <mc:Fallback xmlns="">
          <p:sp>
            <p:nvSpPr>
              <p:cNvPr id="9" name="Google Shape;703;p8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221CBAE-1356-AF4A-AF66-9D3F341B8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192" y="28627"/>
                <a:ext cx="6602681" cy="592752"/>
              </a:xfrm>
              <a:prstGeom prst="rect">
                <a:avLst/>
              </a:prstGeom>
              <a:blipFill rotWithShape="0">
                <a:blip r:embed="rId6"/>
                <a:stretch>
                  <a:fillRect t="-412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1178B5B-939D-E349-985D-1E4092F8C348}"/>
                  </a:ext>
                </a:extLst>
              </p:cNvPr>
              <p:cNvSpPr/>
              <p:nvPr/>
            </p:nvSpPr>
            <p:spPr>
              <a:xfrm>
                <a:off x="1504704" y="3927765"/>
                <a:ext cx="9182593" cy="1723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Given a trigonometric function (sine or cosine),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we can say that: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AU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r>
                  <a:rPr lang="en-US" sz="2400" dirty="0"/>
                  <a:t>defines a dilation parallel to the y-axis, scale factor of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1178B5B-939D-E349-985D-1E4092F8C3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704" y="3927765"/>
                <a:ext cx="9182593" cy="1723870"/>
              </a:xfrm>
              <a:prstGeom prst="rect">
                <a:avLst/>
              </a:prstGeom>
              <a:blipFill rotWithShape="0">
                <a:blip r:embed="rId7"/>
                <a:stretch>
                  <a:fillRect l="-1062" t="-282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4B07689-760D-4D71-9448-AFF1CCEB30E0}"/>
              </a:ext>
            </a:extLst>
          </p:cNvPr>
          <p:cNvSpPr txBox="1"/>
          <p:nvPr/>
        </p:nvSpPr>
        <p:spPr>
          <a:xfrm>
            <a:off x="0" y="-28398"/>
            <a:ext cx="4023093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12" name="Google Shape;749;p92"/>
          <p:cNvSpPr txBox="1">
            <a:spLocks noGrp="1"/>
          </p:cNvSpPr>
          <p:nvPr>
            <p:ph type="title" idx="4294967295"/>
          </p:nvPr>
        </p:nvSpPr>
        <p:spPr>
          <a:xfrm>
            <a:off x="146219" y="5832247"/>
            <a:ext cx="8347924" cy="345415"/>
          </a:xfrm>
          <a:prstGeom prst="rect">
            <a:avLst/>
          </a:prstGeom>
          <a:solidFill>
            <a:schemeClr val="lt1"/>
          </a:solidFill>
        </p:spPr>
        <p:txBody>
          <a:bodyPr spcFirstLastPara="1" vert="horz" wrap="square" lIns="99044" tIns="99044" rIns="99044" bIns="99044" rtlCol="0" anchor="ctr" anchorCtr="0">
            <a:noAutofit/>
          </a:bodyPr>
          <a:lstStyle/>
          <a:p>
            <a:r>
              <a:rPr lang="en" sz="3900" b="1" dirty="0">
                <a:solidFill>
                  <a:srgbClr val="000000"/>
                </a:solidFill>
              </a:rPr>
              <a:t>Period of sin(bx)</a:t>
            </a:r>
            <a:r>
              <a:rPr lang="en" sz="3900" dirty="0">
                <a:solidFill>
                  <a:srgbClr val="000000"/>
                </a:solidFill>
              </a:rPr>
              <a:t> and </a:t>
            </a:r>
            <a:r>
              <a:rPr lang="en" sz="3900" b="1" dirty="0">
                <a:solidFill>
                  <a:srgbClr val="000000"/>
                </a:solidFill>
              </a:rPr>
              <a:t>cos(bx)</a:t>
            </a:r>
            <a:r>
              <a:rPr lang="en" sz="3900" dirty="0">
                <a:solidFill>
                  <a:srgbClr val="000000"/>
                </a:solidFill>
              </a:rPr>
              <a:t> functions: </a:t>
            </a:r>
            <a:endParaRPr sz="3900" i="1" dirty="0">
              <a:solidFill>
                <a:srgbClr val="000000"/>
              </a:solidFill>
            </a:endParaRPr>
          </a:p>
        </p:txBody>
      </p:sp>
      <p:pic>
        <p:nvPicPr>
          <p:cNvPr id="14" name="Google Shape;750;p9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83960" y="5319393"/>
            <a:ext cx="1020365" cy="137112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30038" y="5388634"/>
            <a:ext cx="9500801" cy="12134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175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3887" y="690619"/>
            <a:ext cx="6216012" cy="46287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AD0859-351C-B940-A71F-D9F3E87BAB4E}"/>
                  </a:ext>
                </a:extLst>
              </p:cNvPr>
              <p:cNvSpPr txBox="1"/>
              <p:nvPr/>
            </p:nvSpPr>
            <p:spPr>
              <a:xfrm>
                <a:off x="4723964" y="1314375"/>
                <a:ext cx="26363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𝒕𝒂𝒏</m:t>
                      </m:r>
                      <m:r>
                        <a:rPr lang="en-AU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AU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AU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8AD0859-351C-B940-A71F-D9F3E87BA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964" y="1314375"/>
                <a:ext cx="2636322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D5E285-64C5-174A-A33A-E9C2A77E89EA}"/>
                  </a:ext>
                </a:extLst>
              </p:cNvPr>
              <p:cNvSpPr txBox="1"/>
              <p:nvPr/>
            </p:nvSpPr>
            <p:spPr>
              <a:xfrm>
                <a:off x="3677211" y="438505"/>
                <a:ext cx="19812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𝒕𝒂𝒏</m:t>
                      </m:r>
                      <m:r>
                        <a:rPr lang="en-AU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AD5E285-64C5-174A-A33A-E9C2A77E8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211" y="438505"/>
                <a:ext cx="1981201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ED68CA-0DE2-1E44-AA3B-19225BA613CA}"/>
                  </a:ext>
                </a:extLst>
              </p:cNvPr>
              <p:cNvSpPr txBox="1"/>
              <p:nvPr/>
            </p:nvSpPr>
            <p:spPr>
              <a:xfrm>
                <a:off x="93600" y="5175201"/>
                <a:ext cx="1991097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𝒕𝒂𝒏</m:t>
                      </m:r>
                      <m:r>
                        <a:rPr lang="en-AU" sz="24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AU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AU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AU" sz="24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sz="24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BED68CA-0DE2-1E44-AA3B-19225BA61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00" y="5175201"/>
                <a:ext cx="1991097" cy="78380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Google Shape;703;p86">
                <a:extLst>
                  <a:ext uri="{FF2B5EF4-FFF2-40B4-BE49-F238E27FC236}">
                    <a16:creationId xmlns:a16="http://schemas.microsoft.com/office/drawing/2014/main" id="{4221CBAE-1356-AF4A-AF66-9D3F341B8D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40192" y="28627"/>
                <a:ext cx="6602681" cy="592752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marL="185738" indent="-185738" algn="l" defTabSz="742950" rtl="0" eaLnBrk="1" latinLnBrk="0" hangingPunct="1">
                  <a:lnSpc>
                    <a:spcPct val="90000"/>
                  </a:lnSpc>
                  <a:spcBef>
                    <a:spcPts val="813"/>
                  </a:spcBef>
                  <a:buFont typeface="Arial" panose="020B0604020202020204" pitchFamily="34" charset="0"/>
                  <a:buChar char="•"/>
                  <a:defRPr sz="227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721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9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2868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62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016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7163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4311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1458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8606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5753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en-AU" b="1" dirty="0"/>
                  <a:t>Change in Period - </a:t>
                </a:r>
                <a:r>
                  <a:rPr lang="en-AU" i="1" dirty="0"/>
                  <a:t>(A dilation parallel to </a:t>
                </a:r>
                <a14:m>
                  <m:oMath xmlns:m="http://schemas.openxmlformats.org/officeDocument/2006/math">
                    <m:r>
                      <a:rPr lang="en-AU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AU" i="1" dirty="0"/>
                  <a:t>-axis)</a:t>
                </a:r>
              </a:p>
            </p:txBody>
          </p:sp>
        </mc:Choice>
        <mc:Fallback xmlns="">
          <p:sp>
            <p:nvSpPr>
              <p:cNvPr id="9" name="Google Shape;703;p8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221CBAE-1356-AF4A-AF66-9D3F341B8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192" y="28627"/>
                <a:ext cx="6602681" cy="592752"/>
              </a:xfrm>
              <a:prstGeom prst="rect">
                <a:avLst/>
              </a:prstGeom>
              <a:blipFill rotWithShape="0">
                <a:blip r:embed="rId6"/>
                <a:stretch>
                  <a:fillRect t="-412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1178B5B-939D-E349-985D-1E4092F8C348}"/>
                  </a:ext>
                </a:extLst>
              </p:cNvPr>
              <p:cNvSpPr/>
              <p:nvPr/>
            </p:nvSpPr>
            <p:spPr>
              <a:xfrm>
                <a:off x="6314400" y="1967045"/>
                <a:ext cx="5476139" cy="24625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Given a trigonometric function (tan),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we can say that: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AU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r>
                  <a:rPr lang="en-US" sz="2400" dirty="0"/>
                  <a:t>defines a dilation parallel to the y-axis, scale factor of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1178B5B-939D-E349-985D-1E4092F8C3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400" y="1967045"/>
                <a:ext cx="5476139" cy="2462534"/>
              </a:xfrm>
              <a:prstGeom prst="rect">
                <a:avLst/>
              </a:prstGeom>
              <a:blipFill rotWithShape="0">
                <a:blip r:embed="rId7"/>
                <a:stretch>
                  <a:fillRect l="-1782" t="-1980" r="-267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4B07689-760D-4D71-9448-AFF1CCEB30E0}"/>
              </a:ext>
            </a:extLst>
          </p:cNvPr>
          <p:cNvSpPr txBox="1"/>
          <p:nvPr/>
        </p:nvSpPr>
        <p:spPr>
          <a:xfrm>
            <a:off x="0" y="-28398"/>
            <a:ext cx="4023093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749;p92"/>
              <p:cNvSpPr txBox="1">
                <a:spLocks noGrp="1"/>
              </p:cNvSpPr>
              <p:nvPr>
                <p:ph type="title" idx="4294967295"/>
              </p:nvPr>
            </p:nvSpPr>
            <p:spPr>
              <a:xfrm>
                <a:off x="5812193" y="5790466"/>
                <a:ext cx="6232981" cy="345415"/>
              </a:xfrm>
              <a:prstGeom prst="rect">
                <a:avLst/>
              </a:prstGeom>
              <a:solidFill>
                <a:schemeClr val="lt1"/>
              </a:solidFill>
            </p:spPr>
            <p:txBody>
              <a:bodyPr spcFirstLastPara="1" vert="horz" wrap="square" lIns="99044" tIns="99044" rIns="99044" bIns="99044" rtlCol="0" anchor="ctr" anchorCtr="0">
                <a:noAutofit/>
              </a:bodyPr>
              <a:lstStyle/>
              <a:p>
                <a:r>
                  <a:rPr lang="en" sz="3900" b="1" dirty="0">
                    <a:solidFill>
                      <a:srgbClr val="000000"/>
                    </a:solidFill>
                  </a:rPr>
                  <a:t>Period of tan(bx) </a:t>
                </a:r>
                <a:r>
                  <a:rPr lang="en" sz="3900" dirty="0">
                    <a:solidFill>
                      <a:srgbClr val="000000"/>
                    </a:solidFill>
                  </a:rPr>
                  <a:t>functions: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39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39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AU" sz="39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" sz="3900" dirty="0">
                    <a:solidFill>
                      <a:srgbClr val="000000"/>
                    </a:solidFill>
                  </a:rPr>
                  <a:t> </a:t>
                </a:r>
                <a:endParaRPr sz="3900" i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2" name="Google Shape;749;p9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5812193" y="5790466"/>
                <a:ext cx="6232981" cy="345415"/>
              </a:xfrm>
              <a:prstGeom prst="rect">
                <a:avLst/>
              </a:prstGeom>
              <a:blipFill rotWithShape="0">
                <a:blip r:embed="rId8"/>
                <a:stretch>
                  <a:fillRect l="-3128" t="-89474" b="-11052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5658412" y="5373479"/>
            <a:ext cx="6386762" cy="12134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Connector 12"/>
          <p:cNvCxnSpPr/>
          <p:nvPr/>
        </p:nvCxnSpPr>
        <p:spPr>
          <a:xfrm>
            <a:off x="1008000" y="1152000"/>
            <a:ext cx="0" cy="391549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845200" y="1152000"/>
            <a:ext cx="0" cy="391549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05011" y="1152000"/>
            <a:ext cx="0" cy="391549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154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age&#10;&#10;Description automatically generated">
            <a:extLst>
              <a:ext uri="{FF2B5EF4-FFF2-40B4-BE49-F238E27FC236}">
                <a16:creationId xmlns:a16="http://schemas.microsoft.com/office/drawing/2014/main" id="{A22F3DF6-E3ED-694F-A606-D368C4AF1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700" y="41381"/>
            <a:ext cx="68580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E04072-4E23-644E-8B48-B78F6D016A2B}"/>
                  </a:ext>
                </a:extLst>
              </p:cNvPr>
              <p:cNvSpPr txBox="1"/>
              <p:nvPr/>
            </p:nvSpPr>
            <p:spPr>
              <a:xfrm>
                <a:off x="4543425" y="3789651"/>
                <a:ext cx="194092" cy="470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4E04072-4E23-644E-8B48-B78F6D016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425" y="3789651"/>
                <a:ext cx="194092" cy="47064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0AAC4B-81AD-4C47-ACBE-AC64975F8A90}"/>
                  </a:ext>
                </a:extLst>
              </p:cNvPr>
              <p:cNvSpPr txBox="1"/>
              <p:nvPr/>
            </p:nvSpPr>
            <p:spPr>
              <a:xfrm>
                <a:off x="7454485" y="3765670"/>
                <a:ext cx="322332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50AAC4B-81AD-4C47-ACBE-AC64975F8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485" y="3765670"/>
                <a:ext cx="322332" cy="51860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B8D8E1-4A95-7B45-B30C-36A372150267}"/>
                  </a:ext>
                </a:extLst>
              </p:cNvPr>
              <p:cNvSpPr txBox="1"/>
              <p:nvPr/>
            </p:nvSpPr>
            <p:spPr>
              <a:xfrm>
                <a:off x="6011654" y="3886474"/>
                <a:ext cx="1940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DB8D8E1-4A95-7B45-B30C-36A372150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654" y="3886474"/>
                <a:ext cx="194092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8750" r="-1562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4DCC365-ED7E-7840-8BA3-3E667C29C99E}"/>
                  </a:ext>
                </a:extLst>
              </p:cNvPr>
              <p:cNvSpPr/>
              <p:nvPr/>
            </p:nvSpPr>
            <p:spPr>
              <a:xfrm>
                <a:off x="8813317" y="3840306"/>
                <a:ext cx="5069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AU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4DCC365-ED7E-7840-8BA3-3E667C29C9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3317" y="3840306"/>
                <a:ext cx="506998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60F76B6-5125-F840-B46B-FDB0DF3FBA72}"/>
                  </a:ext>
                </a:extLst>
              </p:cNvPr>
              <p:cNvSpPr/>
              <p:nvPr/>
            </p:nvSpPr>
            <p:spPr>
              <a:xfrm>
                <a:off x="3947283" y="3742587"/>
                <a:ext cx="378758" cy="564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60F76B6-5125-F840-B46B-FDB0DF3FBA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283" y="3742587"/>
                <a:ext cx="378758" cy="56477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B70938B-F41C-8344-8BAC-676525489267}"/>
                  </a:ext>
                </a:extLst>
              </p:cNvPr>
              <p:cNvSpPr/>
              <p:nvPr/>
            </p:nvSpPr>
            <p:spPr>
              <a:xfrm>
                <a:off x="4867587" y="3718606"/>
                <a:ext cx="506998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B70938B-F41C-8344-8BAC-6765254892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587" y="3718606"/>
                <a:ext cx="506998" cy="6127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5D1FA26-9BFB-8940-ABAC-135838424134}"/>
                  </a:ext>
                </a:extLst>
              </p:cNvPr>
              <p:cNvSpPr/>
              <p:nvPr/>
            </p:nvSpPr>
            <p:spPr>
              <a:xfrm>
                <a:off x="6838090" y="3719119"/>
                <a:ext cx="506998" cy="6117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5D1FA26-9BFB-8940-ABAC-1358384241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8090" y="3719119"/>
                <a:ext cx="506998" cy="61170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18932E3-4851-9B45-ABEF-906FBA95E74D}"/>
                  </a:ext>
                </a:extLst>
              </p:cNvPr>
              <p:cNvSpPr/>
              <p:nvPr/>
            </p:nvSpPr>
            <p:spPr>
              <a:xfrm>
                <a:off x="7825703" y="3715818"/>
                <a:ext cx="506998" cy="6183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18932E3-4851-9B45-ABEF-906FBA95E7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5703" y="3715818"/>
                <a:ext cx="506998" cy="61831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FDE840A-C4E8-BD44-B72E-57E279C432D8}"/>
                  </a:ext>
                </a:extLst>
              </p:cNvPr>
              <p:cNvSpPr/>
              <p:nvPr/>
            </p:nvSpPr>
            <p:spPr>
              <a:xfrm>
                <a:off x="3459833" y="3742587"/>
                <a:ext cx="378758" cy="564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FDE840A-C4E8-BD44-B72E-57E279C432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833" y="3742587"/>
                <a:ext cx="378758" cy="56477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6C5407F-B84B-154E-BDA3-F46B1152488A}"/>
                  </a:ext>
                </a:extLst>
              </p:cNvPr>
              <p:cNvSpPr/>
              <p:nvPr/>
            </p:nvSpPr>
            <p:spPr>
              <a:xfrm>
                <a:off x="5443712" y="3715818"/>
                <a:ext cx="506998" cy="6183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6C5407F-B84B-154E-BDA3-F46B115248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3712" y="3715818"/>
                <a:ext cx="506998" cy="618311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07C92D2-34F9-3A46-B9C8-0762BC0083BF}"/>
                  </a:ext>
                </a:extLst>
              </p:cNvPr>
              <p:cNvSpPr/>
              <p:nvPr/>
            </p:nvSpPr>
            <p:spPr>
              <a:xfrm>
                <a:off x="6325690" y="3719537"/>
                <a:ext cx="506998" cy="6108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07C92D2-34F9-3A46-B9C8-0762BC0083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690" y="3719537"/>
                <a:ext cx="506998" cy="610873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1ADA923-94C5-6D4E-AC0E-D70D1FD3CF5E}"/>
                  </a:ext>
                </a:extLst>
              </p:cNvPr>
              <p:cNvSpPr/>
              <p:nvPr/>
            </p:nvSpPr>
            <p:spPr>
              <a:xfrm>
                <a:off x="8296194" y="3718606"/>
                <a:ext cx="635239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11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1ADA923-94C5-6D4E-AC0E-D70D1FD3CF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194" y="3718606"/>
                <a:ext cx="635239" cy="6127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9027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1178B5B-939D-E349-985D-1E4092F8C348}"/>
                  </a:ext>
                </a:extLst>
              </p:cNvPr>
              <p:cNvSpPr/>
              <p:nvPr/>
            </p:nvSpPr>
            <p:spPr>
              <a:xfrm>
                <a:off x="535421" y="626271"/>
                <a:ext cx="9182593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Given a trigonometric function (tangent),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AU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A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𝑏𝑥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func>
                        <m:funcPr>
                          <m:ctrlPr>
                            <a:rPr lang="en-AU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AU" sz="24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𝐭𝐚𝐧</m:t>
                          </m:r>
                        </m:fName>
                        <m:e>
                          <m:r>
                            <a:rPr lang="en-AU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𝒃𝒙</m:t>
                          </m:r>
                          <m:r>
                            <a:rPr lang="en-AU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1178B5B-939D-E349-985D-1E4092F8C3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21" y="626271"/>
                <a:ext cx="9182593" cy="1200329"/>
              </a:xfrm>
              <a:prstGeom prst="rect">
                <a:avLst/>
              </a:prstGeom>
              <a:blipFill rotWithShape="0">
                <a:blip r:embed="rId2"/>
                <a:stretch>
                  <a:fillRect l="-1062" t="-4061" b="-609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4B07689-760D-4D71-9448-AFF1CCEB30E0}"/>
              </a:ext>
            </a:extLst>
          </p:cNvPr>
          <p:cNvSpPr txBox="1"/>
          <p:nvPr/>
        </p:nvSpPr>
        <p:spPr>
          <a:xfrm>
            <a:off x="0" y="-28398"/>
            <a:ext cx="2987826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Summary Part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1178B5B-939D-E349-985D-1E4092F8C348}"/>
                  </a:ext>
                </a:extLst>
              </p:cNvPr>
              <p:cNvSpPr/>
              <p:nvPr/>
            </p:nvSpPr>
            <p:spPr>
              <a:xfrm>
                <a:off x="535421" y="1826600"/>
                <a:ext cx="11070566" cy="40358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amplitude is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400" dirty="0"/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2400" dirty="0"/>
                  <a:t>, the transformation is: a dilation parallel to the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/>
                  <a:t>axis by a factor of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400" dirty="0"/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400" dirty="0"/>
                  <a:t>, the transformation is: a reflection about the x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/>
                  <a:t>axis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period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r>
                  <a:rPr lang="en-US" sz="2400" dirty="0"/>
                  <a:t>The transformation is: a dilation parallel to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/>
                  <a:t>axis by a factor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asymptotes are: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is an integer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domain is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A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A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  <m:r>
                          <a:rPr lang="en-A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A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A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f>
                          <m:fPr>
                            <m:ctrlPr>
                              <a:rPr lang="en-AU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AU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AU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AU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AU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AU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A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A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</m:d>
                  </m:oMath>
                </a14:m>
                <a:endParaRPr lang="en-AU" sz="2400" b="0" dirty="0"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range is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  <m:r>
                          <a:rPr lang="en-A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−</m:t>
                        </m:r>
                        <m:r>
                          <a:rPr lang="en-A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A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A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A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A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1178B5B-939D-E349-985D-1E4092F8C3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21" y="1826600"/>
                <a:ext cx="11070566" cy="4035848"/>
              </a:xfrm>
              <a:prstGeom prst="rect">
                <a:avLst/>
              </a:prstGeom>
              <a:blipFill>
                <a:blip r:embed="rId3"/>
                <a:stretch>
                  <a:fillRect l="-771" t="-120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407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4806F-C8BB-3743-9AF7-63995A6CC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34" y="739859"/>
            <a:ext cx="4160602" cy="621664"/>
          </a:xfrm>
        </p:spPr>
        <p:txBody>
          <a:bodyPr>
            <a:normAutofit fontScale="90000"/>
          </a:bodyPr>
          <a:lstStyle/>
          <a:p>
            <a:r>
              <a:rPr lang="en-US" dirty="0"/>
              <a:t>Vertical Translation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0FC71A-5F03-E440-8A59-457D3F7C93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06538" y="1444626"/>
                <a:ext cx="9191942" cy="4533265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en-AU" sz="2400" dirty="0">
                    <a:solidFill>
                      <a:schemeClr val="dk1"/>
                    </a:solidFill>
                  </a:rPr>
                  <a:t>Recall, that for any function f(x),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AU" sz="2400" dirty="0">
                  <a:solidFill>
                    <a:schemeClr val="dk1"/>
                  </a:solidFill>
                </a:endParaRPr>
              </a:p>
              <a:p>
                <a:pPr marL="0" indent="0">
                  <a:spcBef>
                    <a:spcPts val="1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sz="3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AU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AU" sz="3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3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en-AU" sz="3200" b="1" dirty="0">
                  <a:solidFill>
                    <a:srgbClr val="FF0000"/>
                  </a:solidFill>
                </a:endParaRPr>
              </a:p>
              <a:p>
                <a:pPr marL="0" indent="0"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r>
                  <a:rPr lang="en-AU" sz="2400" dirty="0">
                    <a:solidFill>
                      <a:schemeClr val="dk1"/>
                    </a:solidFill>
                  </a:rPr>
                  <a:t>defines a </a:t>
                </a:r>
                <a:r>
                  <a:rPr lang="en-AU" sz="2400" b="1" dirty="0">
                    <a:solidFill>
                      <a:schemeClr val="dk1"/>
                    </a:solidFill>
                  </a:rPr>
                  <a:t>vertical translation, </a:t>
                </a:r>
                <a14:m>
                  <m:oMath xmlns:m="http://schemas.openxmlformats.org/officeDocument/2006/math">
                    <m:r>
                      <a:rPr lang="en-AU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AU" sz="2400" dirty="0">
                    <a:solidFill>
                      <a:schemeClr val="dk1"/>
                    </a:solidFill>
                  </a:rPr>
                  <a:t> units in the direction of the +/- </a:t>
                </a:r>
                <a14:m>
                  <m:oMath xmlns:m="http://schemas.openxmlformats.org/officeDocument/2006/math">
                    <m:r>
                      <a:rPr lang="en-AU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AU" sz="2400" dirty="0">
                    <a:solidFill>
                      <a:schemeClr val="dk1"/>
                    </a:solidFill>
                  </a:rPr>
                  <a:t>-axis.</a:t>
                </a:r>
              </a:p>
              <a:p>
                <a:pPr marL="0" indent="0"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endParaRPr lang="en-AU" sz="2400" dirty="0">
                  <a:solidFill>
                    <a:schemeClr val="dk1"/>
                  </a:solidFill>
                </a:endParaRPr>
              </a:p>
              <a:p>
                <a:pPr marL="0" indent="0"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endParaRPr lang="en-AU" sz="2400" dirty="0">
                  <a:solidFill>
                    <a:schemeClr val="dk1"/>
                  </a:solidFill>
                </a:endParaRPr>
              </a:p>
              <a:p>
                <a:pPr marL="0" indent="0"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r>
                  <a:rPr lang="en-AU" sz="2400" b="1" dirty="0"/>
                  <a:t>NOTE: </a:t>
                </a:r>
                <a:r>
                  <a:rPr lang="en-AU" sz="2400" dirty="0"/>
                  <a:t>Think of this transformation as a</a:t>
                </a:r>
                <a:r>
                  <a:rPr lang="en-AU" sz="2400" b="1" dirty="0"/>
                  <a:t> </a:t>
                </a:r>
                <a:r>
                  <a:rPr lang="en-AU" sz="2400" b="1" dirty="0">
                    <a:solidFill>
                      <a:srgbClr val="7030A0"/>
                    </a:solidFill>
                  </a:rPr>
                  <a:t>‘change of equilibrium’</a:t>
                </a:r>
                <a:r>
                  <a:rPr lang="en-AU" sz="2400" b="1" dirty="0"/>
                  <a:t>.</a:t>
                </a:r>
              </a:p>
              <a:p>
                <a:pPr marL="0" indent="0"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endParaRPr lang="en-AU" sz="2400" dirty="0">
                  <a:solidFill>
                    <a:schemeClr val="dk1"/>
                  </a:solidFill>
                </a:endParaRPr>
              </a:p>
              <a:p>
                <a:pPr marL="0" indent="0"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endParaRPr lang="en-AU" sz="2400" dirty="0">
                  <a:solidFill>
                    <a:schemeClr val="dk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20FC71A-5F03-E440-8A59-457D3F7C9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06538" y="1444626"/>
                <a:ext cx="9191942" cy="4533265"/>
              </a:xfrm>
              <a:blipFill rotWithShape="0">
                <a:blip r:embed="rId2"/>
                <a:stretch>
                  <a:fillRect l="-995" t="-188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789;p97">
            <a:extLst>
              <a:ext uri="{FF2B5EF4-FFF2-40B4-BE49-F238E27FC236}">
                <a16:creationId xmlns:a16="http://schemas.microsoft.com/office/drawing/2014/main" id="{2025CB04-2C88-7A4E-B5FE-A4D38E5607FD}"/>
              </a:ext>
            </a:extLst>
          </p:cNvPr>
          <p:cNvSpPr txBox="1">
            <a:spLocks/>
          </p:cNvSpPr>
          <p:nvPr/>
        </p:nvSpPr>
        <p:spPr>
          <a:xfrm>
            <a:off x="4297680" y="3429000"/>
            <a:ext cx="2859090" cy="1269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85738" indent="-185738" algn="l" defTabSz="742950" rtl="0" eaLnBrk="1" latinLnBrk="0" hangingPunct="1">
              <a:lnSpc>
                <a:spcPct val="90000"/>
              </a:lnSpc>
              <a:spcBef>
                <a:spcPts val="813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86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001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716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431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AU" dirty="0"/>
              <a:t>If </a:t>
            </a:r>
            <a:r>
              <a:rPr lang="en-AU" b="1" i="1" dirty="0"/>
              <a:t>d</a:t>
            </a:r>
            <a:r>
              <a:rPr lang="en-AU" b="1" dirty="0"/>
              <a:t> &gt; 0</a:t>
            </a:r>
            <a:r>
              <a:rPr lang="en-AU" dirty="0"/>
              <a:t>, “up”</a:t>
            </a:r>
          </a:p>
          <a:p>
            <a:pPr marL="0" indent="0" algn="ctr">
              <a:spcBef>
                <a:spcPts val="0"/>
              </a:spcBef>
              <a:buNone/>
            </a:pPr>
            <a:endParaRPr lang="en-AU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AU" dirty="0"/>
              <a:t>If </a:t>
            </a:r>
            <a:r>
              <a:rPr lang="en-AU" b="1" i="1" dirty="0"/>
              <a:t>d</a:t>
            </a:r>
            <a:r>
              <a:rPr lang="en-AU" b="1" dirty="0"/>
              <a:t> &lt; 0</a:t>
            </a:r>
            <a:r>
              <a:rPr lang="en-AU" dirty="0"/>
              <a:t>, “down”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07689-760D-4D71-9448-AFF1CCEB30E0}"/>
              </a:ext>
            </a:extLst>
          </p:cNvPr>
          <p:cNvSpPr txBox="1"/>
          <p:nvPr/>
        </p:nvSpPr>
        <p:spPr>
          <a:xfrm>
            <a:off x="0" y="-28398"/>
            <a:ext cx="4023093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</p:spTree>
    <p:extLst>
      <p:ext uri="{BB962C8B-B14F-4D97-AF65-F5344CB8AC3E}">
        <p14:creationId xmlns:p14="http://schemas.microsoft.com/office/powerpoint/2010/main" val="2815547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74" name="Google Shape;874;p10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-1" y="612439"/>
                <a:ext cx="11664591" cy="714683"/>
              </a:xfrm>
              <a:prstGeom prst="rect">
                <a:avLst/>
              </a:prstGeom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vert="horz" wrap="square" lIns="99044" tIns="99044" rIns="99044" bIns="99044" rtlCol="0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en-AU" sz="2800" dirty="0"/>
                  <a:t>Sketching tangent graph,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AU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AU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AU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A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AU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AU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A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d>
                          <m:dPr>
                            <m:ctrlPr>
                              <a:rPr lang="en-AU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AU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±</m:t>
                            </m:r>
                            <m:r>
                              <a:rPr lang="en-AU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en-A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func>
                  </m:oMath>
                </a14:m>
                <a:endParaRPr lang="en-AU" sz="2800" dirty="0"/>
              </a:p>
              <a:p>
                <a:pPr marL="0" indent="0">
                  <a:spcBef>
                    <a:spcPts val="1733"/>
                  </a:spcBef>
                  <a:spcAft>
                    <a:spcPts val="1733"/>
                  </a:spcAft>
                  <a:buNone/>
                </a:pPr>
                <a:endParaRPr sz="2800" dirty="0"/>
              </a:p>
            </p:txBody>
          </p:sp>
        </mc:Choice>
        <mc:Fallback xmlns="">
          <p:sp>
            <p:nvSpPr>
              <p:cNvPr id="874" name="Google Shape;874;p10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-1" y="612439"/>
                <a:ext cx="11664591" cy="714683"/>
              </a:xfrm>
              <a:prstGeom prst="rect">
                <a:avLst/>
              </a:prstGeom>
              <a:blipFill>
                <a:blip r:embed="rId3"/>
                <a:stretch>
                  <a:fillRect l="-993" t="-5932"/>
                </a:stretch>
              </a:blipFill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4B07689-760D-4D71-9448-AFF1CCEB30E0}"/>
              </a:ext>
            </a:extLst>
          </p:cNvPr>
          <p:cNvSpPr txBox="1"/>
          <p:nvPr/>
        </p:nvSpPr>
        <p:spPr>
          <a:xfrm>
            <a:off x="0" y="-28398"/>
            <a:ext cx="3310182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66983" y="1185544"/>
                <a:ext cx="6381829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AU" sz="2400" dirty="0">
                    <a:solidFill>
                      <a:srgbClr val="002060"/>
                    </a:solidFill>
                  </a:rPr>
                  <a:t>Step 1: Determine starting point of graph,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sz="1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83" y="1185544"/>
                <a:ext cx="6381829" cy="461665"/>
              </a:xfrm>
              <a:prstGeom prst="rect">
                <a:avLst/>
              </a:prstGeom>
              <a:blipFill>
                <a:blip r:embed="rId4"/>
                <a:stretch>
                  <a:fillRect l="-1433" t="-10526" b="-28947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97" name="Ink 896"/>
              <p14:cNvContentPartPr/>
              <p14:nvPr/>
            </p14:nvContentPartPr>
            <p14:xfrm>
              <a:off x="5030101" y="5777133"/>
              <a:ext cx="720" cy="360"/>
            </p14:xfrm>
          </p:contentPart>
        </mc:Choice>
        <mc:Fallback xmlns="">
          <p:pic>
            <p:nvPicPr>
              <p:cNvPr id="897" name="Ink 896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017141" y="5770653"/>
                <a:ext cx="2664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93" name="Ink 892"/>
              <p14:cNvContentPartPr/>
              <p14:nvPr/>
            </p14:nvContentPartPr>
            <p14:xfrm>
              <a:off x="7697314" y="5516106"/>
              <a:ext cx="360" cy="360"/>
            </p14:xfrm>
          </p:contentPart>
        </mc:Choice>
        <mc:Fallback xmlns="">
          <p:pic>
            <p:nvPicPr>
              <p:cNvPr id="893" name="Ink 892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74994" y="5493786"/>
                <a:ext cx="450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3C1C5A4-C867-37ED-F6BD-907BB218F14C}"/>
                  </a:ext>
                </a:extLst>
              </p:cNvPr>
              <p:cNvSpPr txBox="1"/>
              <p:nvPr/>
            </p:nvSpPr>
            <p:spPr>
              <a:xfrm>
                <a:off x="166983" y="1678524"/>
                <a:ext cx="6850344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AU" sz="2400" dirty="0">
                    <a:solidFill>
                      <a:srgbClr val="002060"/>
                    </a:solidFill>
                  </a:rPr>
                  <a:t>Step 2: Determine ending point of graph,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sz="1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3C1C5A4-C867-37ED-F6BD-907BB218F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83" y="1678524"/>
                <a:ext cx="6850344" cy="461665"/>
              </a:xfrm>
              <a:prstGeom prst="rect">
                <a:avLst/>
              </a:prstGeom>
              <a:blipFill>
                <a:blip r:embed="rId17"/>
                <a:stretch>
                  <a:fillRect l="-1335" t="-10526" b="-28947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8FDDEDA-D454-7ECF-3C31-7F67E26CF309}"/>
                  </a:ext>
                </a:extLst>
              </p:cNvPr>
              <p:cNvSpPr txBox="1"/>
              <p:nvPr/>
            </p:nvSpPr>
            <p:spPr>
              <a:xfrm>
                <a:off x="201525" y="2211481"/>
                <a:ext cx="11907348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AU" sz="2400" dirty="0">
                    <a:solidFill>
                      <a:srgbClr val="002060"/>
                    </a:solidFill>
                  </a:rPr>
                  <a:t>Step 3: Determine amplitude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AU" sz="1400" dirty="0">
                    <a:solidFill>
                      <a:srgbClr val="002060"/>
                    </a:solidFill>
                  </a:rPr>
                  <a:t>,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8FDDEDA-D454-7ECF-3C31-7F67E26CF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25" y="2211481"/>
                <a:ext cx="11907348" cy="461665"/>
              </a:xfrm>
              <a:prstGeom prst="rect">
                <a:avLst/>
              </a:prstGeom>
              <a:blipFill>
                <a:blip r:embed="rId18"/>
                <a:stretch>
                  <a:fillRect l="-768" t="-10526" b="-28947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54182F6-C066-A5A7-0574-F24D12F881C4}"/>
                  </a:ext>
                </a:extLst>
              </p:cNvPr>
              <p:cNvSpPr txBox="1"/>
              <p:nvPr/>
            </p:nvSpPr>
            <p:spPr>
              <a:xfrm>
                <a:off x="223433" y="2696370"/>
                <a:ext cx="11726111" cy="58426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AU" sz="2400" dirty="0">
                    <a:solidFill>
                      <a:srgbClr val="002060"/>
                    </a:solidFill>
                  </a:rPr>
                  <a:t>Step 4: Determine period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AU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AU" sz="24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2400" dirty="0">
                    <a:solidFill>
                      <a:srgbClr val="002060"/>
                    </a:solidFill>
                  </a:rPr>
                  <a:t>, informs how many cycles of the graph per the domain given.</a:t>
                </a:r>
                <a:r>
                  <a:rPr lang="en-AU" sz="14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54182F6-C066-A5A7-0574-F24D12F88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433" y="2696370"/>
                <a:ext cx="11726111" cy="584263"/>
              </a:xfrm>
              <a:prstGeom prst="rect">
                <a:avLst/>
              </a:prstGeom>
              <a:blipFill>
                <a:blip r:embed="rId19"/>
                <a:stretch>
                  <a:fillRect l="-832" t="-1042" b="-9375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A5B7355-F8A2-D166-F8A9-81A86B711825}"/>
                  </a:ext>
                </a:extLst>
              </p:cNvPr>
              <p:cNvSpPr txBox="1"/>
              <p:nvPr/>
            </p:nvSpPr>
            <p:spPr>
              <a:xfrm>
                <a:off x="254454" y="3823446"/>
                <a:ext cx="11726111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AU" sz="2400" dirty="0">
                    <a:solidFill>
                      <a:srgbClr val="002060"/>
                    </a:solidFill>
                  </a:rPr>
                  <a:t>Step 6: Determine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AU" sz="2400" dirty="0">
                    <a:solidFill>
                      <a:srgbClr val="002060"/>
                    </a:solidFill>
                  </a:rPr>
                  <a:t>intercept , substitute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AU" sz="2400" dirty="0">
                    <a:solidFill>
                      <a:srgbClr val="002060"/>
                    </a:solidFill>
                  </a:rPr>
                  <a:t> to determine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en-AU" sz="2400" dirty="0">
                    <a:solidFill>
                      <a:srgbClr val="002060"/>
                    </a:solidFill>
                  </a:rPr>
                  <a:t> </a:t>
                </a:r>
                <a:endParaRPr lang="en-AU" sz="1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A5B7355-F8A2-D166-F8A9-81A86B711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54" y="3823446"/>
                <a:ext cx="11726111" cy="461665"/>
              </a:xfrm>
              <a:prstGeom prst="rect">
                <a:avLst/>
              </a:prstGeom>
              <a:blipFill>
                <a:blip r:embed="rId20"/>
                <a:stretch>
                  <a:fillRect l="-832" t="-10526" b="-28947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17D2464-605A-D4D8-5BB1-2F43259E6B85}"/>
                  </a:ext>
                </a:extLst>
              </p:cNvPr>
              <p:cNvSpPr txBox="1"/>
              <p:nvPr/>
            </p:nvSpPr>
            <p:spPr>
              <a:xfrm>
                <a:off x="254454" y="4348479"/>
                <a:ext cx="11726111" cy="83099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AU" sz="2400" dirty="0">
                    <a:solidFill>
                      <a:srgbClr val="002060"/>
                    </a:solidFill>
                  </a:rPr>
                  <a:t>Step 7: Determine </a:t>
                </a:r>
                <a14:m>
                  <m:oMath xmlns:m="http://schemas.openxmlformats.org/officeDocument/2006/math">
                    <m:r>
                      <a:rPr lang="en-AU" sz="24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AU" sz="2400" dirty="0">
                    <a:solidFill>
                      <a:srgbClr val="002060"/>
                    </a:solidFill>
                  </a:rPr>
                  <a:t>intercept , substitute </a:t>
                </a:r>
                <a14:m>
                  <m:oMath xmlns:m="http://schemas.openxmlformats.org/officeDocument/2006/math">
                    <m:r>
                      <a:rPr lang="en-AU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r>
                  <a:rPr lang="en-AU" sz="2400" dirty="0">
                    <a:solidFill>
                      <a:srgbClr val="002060"/>
                    </a:solidFill>
                  </a:rPr>
                  <a:t>, </a:t>
                </a:r>
                <a:br>
                  <a:rPr lang="en-AU" sz="2400" dirty="0">
                    <a:solidFill>
                      <a:srgbClr val="002060"/>
                    </a:solidFill>
                  </a:rPr>
                </a:br>
                <a:r>
                  <a:rPr lang="en-AU" sz="2400" dirty="0">
                    <a:solidFill>
                      <a:srgbClr val="002060"/>
                    </a:solidFill>
                  </a:rPr>
                  <a:t>             obtain new domain to suit period change and solve for </a:t>
                </a:r>
                <a14:m>
                  <m:oMath xmlns:m="http://schemas.openxmlformats.org/officeDocument/2006/math">
                    <m:r>
                      <a:rPr lang="en-AU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AU" sz="2400" dirty="0">
                    <a:solidFill>
                      <a:srgbClr val="002060"/>
                    </a:solidFill>
                  </a:rPr>
                  <a:t>  </a:t>
                </a:r>
                <a:endParaRPr lang="en-AU" sz="1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17D2464-605A-D4D8-5BB1-2F43259E6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54" y="4348479"/>
                <a:ext cx="11726111" cy="830997"/>
              </a:xfrm>
              <a:prstGeom prst="rect">
                <a:avLst/>
              </a:prstGeom>
              <a:blipFill>
                <a:blip r:embed="rId21"/>
                <a:stretch>
                  <a:fillRect l="-832" t="-5839" b="-15328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13834EB-4E0A-2352-7C08-34643D4FE36B}"/>
                  </a:ext>
                </a:extLst>
              </p:cNvPr>
              <p:cNvSpPr txBox="1"/>
              <p:nvPr/>
            </p:nvSpPr>
            <p:spPr>
              <a:xfrm>
                <a:off x="232944" y="5256957"/>
                <a:ext cx="11726111" cy="83099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AU" sz="2400" dirty="0">
                    <a:solidFill>
                      <a:srgbClr val="002060"/>
                    </a:solidFill>
                  </a:rPr>
                  <a:t>Step 8: Sketch the graph showing start and end coordinates, turning points, </a:t>
                </a:r>
                <a14:m>
                  <m:oMath xmlns:m="http://schemas.openxmlformats.org/officeDocument/2006/math">
                    <m:r>
                      <a:rPr lang="en-AU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AU" sz="2400" dirty="0">
                    <a:solidFill>
                      <a:srgbClr val="002060"/>
                    </a:solidFill>
                  </a:rPr>
                  <a:t>intercept and </a:t>
                </a:r>
                <a14:m>
                  <m:oMath xmlns:m="http://schemas.openxmlformats.org/officeDocument/2006/math">
                    <m:r>
                      <a:rPr lang="en-AU" sz="24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AU" sz="2400" dirty="0">
                    <a:solidFill>
                      <a:srgbClr val="002060"/>
                    </a:solidFill>
                  </a:rPr>
                  <a:t>intercept </a:t>
                </a:r>
                <a:endParaRPr lang="en-AU" sz="1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13834EB-4E0A-2352-7C08-34643D4FE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44" y="5256957"/>
                <a:ext cx="11726111" cy="830997"/>
              </a:xfrm>
              <a:prstGeom prst="rect">
                <a:avLst/>
              </a:prstGeom>
              <a:blipFill>
                <a:blip r:embed="rId22"/>
                <a:stretch>
                  <a:fillRect l="-780" t="-5839" r="-780" b="-15328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1CA67BE-91E0-C38C-8E45-5C0B5D45D1D9}"/>
                  </a:ext>
                </a:extLst>
              </p:cNvPr>
              <p:cNvSpPr txBox="1"/>
              <p:nvPr/>
            </p:nvSpPr>
            <p:spPr>
              <a:xfrm>
                <a:off x="254454" y="3260239"/>
                <a:ext cx="11726111" cy="63119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AU" sz="2400" dirty="0">
                    <a:solidFill>
                      <a:srgbClr val="002060"/>
                    </a:solidFill>
                  </a:rPr>
                  <a:t>Step 5: Determine the asymptote,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AU" sz="2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AU" sz="2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AU" sz="24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AU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AU" sz="2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AU" sz="2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AU" sz="24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AU" sz="24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rgbClr val="002060"/>
                    </a:solidFill>
                  </a:rPr>
                  <a:t> is an integer</a:t>
                </a:r>
                <a:endParaRPr lang="en-AU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1CA67BE-91E0-C38C-8E45-5C0B5D45D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54" y="3260239"/>
                <a:ext cx="11726111" cy="631198"/>
              </a:xfrm>
              <a:prstGeom prst="rect">
                <a:avLst/>
              </a:prstGeom>
              <a:blipFill>
                <a:blip r:embed="rId23"/>
                <a:stretch>
                  <a:fillRect l="-832" b="-9709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036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00"/>
          <p:cNvSpPr txBox="1">
            <a:spLocks noGrp="1"/>
          </p:cNvSpPr>
          <p:nvPr>
            <p:ph type="title"/>
          </p:nvPr>
        </p:nvSpPr>
        <p:spPr>
          <a:xfrm>
            <a:off x="280800" y="565214"/>
            <a:ext cx="11505599" cy="1060150"/>
          </a:xfrm>
          <a:prstGeom prst="rect">
            <a:avLst/>
          </a:prstGeom>
          <a:noFill/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 sz="2600" b="1" dirty="0"/>
              <a:t>On the axes provided, sketch the following over the domain 0 ≤ x ≤ 2𝜋. </a:t>
            </a:r>
            <a:br>
              <a:rPr lang="en" sz="2600" b="1" dirty="0"/>
            </a:br>
            <a:r>
              <a:rPr lang="en" sz="2600" b="1" dirty="0"/>
              <a:t>Determine the period and asymptotes.</a:t>
            </a:r>
            <a:endParaRPr sz="2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1" name="Google Shape;811;p100"/>
              <p:cNvSpPr txBox="1">
                <a:spLocks noGrp="1"/>
              </p:cNvSpPr>
              <p:nvPr>
                <p:ph type="body" idx="2"/>
              </p:nvPr>
            </p:nvSpPr>
            <p:spPr>
              <a:xfrm>
                <a:off x="388800" y="1634202"/>
                <a:ext cx="4221301" cy="4895665"/>
              </a:xfrm>
              <a:prstGeom prst="rect">
                <a:avLst/>
              </a:prstGeom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vert="horz" wrap="square" lIns="99044" tIns="99044" rIns="99044" bIns="99044" rtlCol="0" anchor="t" anchorCtr="0">
                <a:noAutofit/>
              </a:bodyPr>
              <a:lstStyle/>
              <a:p>
                <a:pPr marL="0" indent="0">
                  <a:spcAft>
                    <a:spcPts val="1733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" sz="195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" sz="1950" i="1" dirty="0" smtClean="0">
                          <a:latin typeface="Cambria Math" panose="02040503050406030204" pitchFamily="18" charset="0"/>
                        </a:rPr>
                        <m:t> =3 </m:t>
                      </m:r>
                      <m:r>
                        <m:rPr>
                          <m:sty m:val="p"/>
                        </m:rPr>
                        <a:rPr lang="en" sz="1950" i="1" dirty="0">
                          <a:latin typeface="Cambria Math" panose="02040503050406030204" pitchFamily="18" charset="0"/>
                        </a:rPr>
                        <m:t>tan</m:t>
                      </m:r>
                      <m:r>
                        <a:rPr lang="en" sz="1950" i="1" dirty="0">
                          <a:latin typeface="Cambria Math" panose="02040503050406030204" pitchFamily="18" charset="0"/>
                        </a:rPr>
                        <m:t>⁡(2</m:t>
                      </m:r>
                      <m:r>
                        <a:rPr lang="en" sz="195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" sz="195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1950" dirty="0"/>
              </a:p>
            </p:txBody>
          </p:sp>
        </mc:Choice>
        <mc:Fallback xmlns="">
          <p:sp>
            <p:nvSpPr>
              <p:cNvPr id="811" name="Google Shape;811;p10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388800" y="1634202"/>
                <a:ext cx="4221301" cy="4895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4B07689-760D-4D71-9448-AFF1CCEB30E0}"/>
              </a:ext>
            </a:extLst>
          </p:cNvPr>
          <p:cNvSpPr txBox="1"/>
          <p:nvPr/>
        </p:nvSpPr>
        <p:spPr>
          <a:xfrm>
            <a:off x="0" y="-28398"/>
            <a:ext cx="2945880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1860" y="1293513"/>
            <a:ext cx="7392880" cy="55051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Google Shape;789;p97">
                <a:extLst>
                  <a:ext uri="{FF2B5EF4-FFF2-40B4-BE49-F238E27FC236}">
                    <a16:creationId xmlns:a16="http://schemas.microsoft.com/office/drawing/2014/main" id="{2025CB04-2C88-7A4E-B5FE-A4D38E5607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2080" y="2212200"/>
                <a:ext cx="2859090" cy="833400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marL="185738" indent="-185738" algn="l" defTabSz="742950" rtl="0" eaLnBrk="1" latinLnBrk="0" hangingPunct="1">
                  <a:lnSpc>
                    <a:spcPct val="90000"/>
                  </a:lnSpc>
                  <a:spcBef>
                    <a:spcPts val="813"/>
                  </a:spcBef>
                  <a:buFont typeface="Arial" panose="020B0604020202020204" pitchFamily="34" charset="0"/>
                  <a:buChar char="•"/>
                  <a:defRPr sz="227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721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9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2868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62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016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7163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4311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1458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8606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5753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en-AU" sz="1800" b="0" dirty="0"/>
                  <a:t>Period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AU" sz="1800" dirty="0"/>
              </a:p>
            </p:txBody>
          </p:sp>
        </mc:Choice>
        <mc:Fallback xmlns="">
          <p:sp>
            <p:nvSpPr>
              <p:cNvPr id="9" name="Google Shape;789;p97">
                <a:extLst>
                  <a:ext uri="{FF2B5EF4-FFF2-40B4-BE49-F238E27FC236}">
                    <a16:creationId xmlns:a16="http://schemas.microsoft.com/office/drawing/2014/main" id="{2025CB04-2C88-7A4E-B5FE-A4D38E560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80" y="2212200"/>
                <a:ext cx="2859090" cy="833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/>
              <p14:cNvContentPartPr/>
              <p14:nvPr/>
            </p14:nvContentPartPr>
            <p14:xfrm>
              <a:off x="5070240" y="4161240"/>
              <a:ext cx="72000" cy="939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49720" y="4141080"/>
                <a:ext cx="11196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/>
              <p14:cNvContentPartPr/>
              <p14:nvPr/>
            </p14:nvContentPartPr>
            <p14:xfrm>
              <a:off x="6703200" y="2327040"/>
              <a:ext cx="70560" cy="416988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85920" y="2315520"/>
                <a:ext cx="98640" cy="419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" name="Ink 27"/>
              <p14:cNvContentPartPr/>
              <p14:nvPr/>
            </p14:nvContentPartPr>
            <p14:xfrm>
              <a:off x="6732720" y="1963800"/>
              <a:ext cx="19440" cy="25956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15440" y="1945800"/>
                <a:ext cx="5472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06" name="Ink 805"/>
              <p14:cNvContentPartPr/>
              <p14:nvPr/>
            </p14:nvContentPartPr>
            <p14:xfrm>
              <a:off x="9899640" y="1854360"/>
              <a:ext cx="90360" cy="4601880"/>
            </p14:xfrm>
          </p:contentPart>
        </mc:Choice>
        <mc:Fallback xmlns="">
          <p:pic>
            <p:nvPicPr>
              <p:cNvPr id="806" name="Ink 80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883440" y="1838160"/>
                <a:ext cx="114120" cy="46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20" name="Ink 819"/>
              <p14:cNvContentPartPr/>
              <p14:nvPr/>
            </p14:nvContentPartPr>
            <p14:xfrm>
              <a:off x="5118840" y="2051280"/>
              <a:ext cx="1413720" cy="2141640"/>
            </p14:xfrm>
          </p:contentPart>
        </mc:Choice>
        <mc:Fallback xmlns="">
          <p:pic>
            <p:nvPicPr>
              <p:cNvPr id="820" name="Ink 81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12360" y="2026080"/>
                <a:ext cx="1445400" cy="21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21" name="Ink 820"/>
              <p14:cNvContentPartPr/>
              <p14:nvPr/>
            </p14:nvContentPartPr>
            <p14:xfrm>
              <a:off x="6523920" y="1991160"/>
              <a:ext cx="127440" cy="91800"/>
            </p14:xfrm>
          </p:contentPart>
        </mc:Choice>
        <mc:Fallback xmlns="">
          <p:pic>
            <p:nvPicPr>
              <p:cNvPr id="821" name="Ink 82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04480" y="1971720"/>
                <a:ext cx="16740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22" name="Ink 821"/>
              <p14:cNvContentPartPr/>
              <p14:nvPr/>
            </p14:nvContentPartPr>
            <p14:xfrm>
              <a:off x="5882400" y="3858840"/>
              <a:ext cx="104040" cy="144720"/>
            </p14:xfrm>
          </p:contentPart>
        </mc:Choice>
        <mc:Fallback xmlns="">
          <p:pic>
            <p:nvPicPr>
              <p:cNvPr id="822" name="Ink 82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69800" y="3840120"/>
                <a:ext cx="13248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25" name="Ink 824"/>
              <p14:cNvContentPartPr/>
              <p14:nvPr/>
            </p14:nvContentPartPr>
            <p14:xfrm>
              <a:off x="8284680" y="4179960"/>
              <a:ext cx="110880" cy="62640"/>
            </p14:xfrm>
          </p:contentPart>
        </mc:Choice>
        <mc:Fallback xmlns="">
          <p:pic>
            <p:nvPicPr>
              <p:cNvPr id="825" name="Ink 82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269200" y="4164480"/>
                <a:ext cx="1443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26" name="Ink 825"/>
              <p14:cNvContentPartPr/>
              <p14:nvPr/>
            </p14:nvContentPartPr>
            <p14:xfrm>
              <a:off x="8280360" y="4167360"/>
              <a:ext cx="121680" cy="109800"/>
            </p14:xfrm>
          </p:contentPart>
        </mc:Choice>
        <mc:Fallback xmlns="">
          <p:pic>
            <p:nvPicPr>
              <p:cNvPr id="826" name="Ink 82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260920" y="4159080"/>
                <a:ext cx="14940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30" name="Ink 829"/>
              <p14:cNvContentPartPr/>
              <p14:nvPr/>
            </p14:nvContentPartPr>
            <p14:xfrm>
              <a:off x="9114480" y="3896280"/>
              <a:ext cx="85680" cy="56160"/>
            </p14:xfrm>
          </p:contentPart>
        </mc:Choice>
        <mc:Fallback xmlns="">
          <p:pic>
            <p:nvPicPr>
              <p:cNvPr id="830" name="Ink 82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098280" y="3876120"/>
                <a:ext cx="12168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31" name="Ink 830"/>
              <p14:cNvContentPartPr/>
              <p14:nvPr/>
            </p14:nvContentPartPr>
            <p14:xfrm>
              <a:off x="9123840" y="3873600"/>
              <a:ext cx="94680" cy="128160"/>
            </p14:xfrm>
          </p:contentPart>
        </mc:Choice>
        <mc:Fallback xmlns="">
          <p:pic>
            <p:nvPicPr>
              <p:cNvPr id="831" name="Ink 830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102600" y="3862080"/>
                <a:ext cx="12744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35" name="Ink 834"/>
              <p14:cNvContentPartPr/>
              <p14:nvPr/>
            </p14:nvContentPartPr>
            <p14:xfrm>
              <a:off x="9935640" y="3187800"/>
              <a:ext cx="22680" cy="246600"/>
            </p14:xfrm>
          </p:contentPart>
        </mc:Choice>
        <mc:Fallback xmlns="">
          <p:pic>
            <p:nvPicPr>
              <p:cNvPr id="835" name="Ink 83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924120" y="3176280"/>
                <a:ext cx="4644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37" name="Ink 836"/>
              <p14:cNvContentPartPr/>
              <p14:nvPr/>
            </p14:nvContentPartPr>
            <p14:xfrm>
              <a:off x="6824160" y="6363360"/>
              <a:ext cx="133200" cy="165960"/>
            </p14:xfrm>
          </p:contentPart>
        </mc:Choice>
        <mc:Fallback xmlns="">
          <p:pic>
            <p:nvPicPr>
              <p:cNvPr id="837" name="Ink 83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809760" y="6354000"/>
                <a:ext cx="16308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43" name="Ink 842"/>
              <p14:cNvContentPartPr/>
              <p14:nvPr/>
            </p14:nvContentPartPr>
            <p14:xfrm>
              <a:off x="6873840" y="4212720"/>
              <a:ext cx="1474560" cy="2256840"/>
            </p14:xfrm>
          </p:contentPart>
        </mc:Choice>
        <mc:Fallback xmlns="">
          <p:pic>
            <p:nvPicPr>
              <p:cNvPr id="843" name="Ink 842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851880" y="4192200"/>
                <a:ext cx="1513440" cy="229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44" name="Ink 843"/>
              <p14:cNvContentPartPr/>
              <p14:nvPr/>
            </p14:nvContentPartPr>
            <p14:xfrm>
              <a:off x="7447320" y="4492080"/>
              <a:ext cx="106560" cy="50400"/>
            </p14:xfrm>
          </p:contentPart>
        </mc:Choice>
        <mc:Fallback xmlns="">
          <p:pic>
            <p:nvPicPr>
              <p:cNvPr id="844" name="Ink 843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430400" y="4477680"/>
                <a:ext cx="13536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45" name="Ink 844"/>
              <p14:cNvContentPartPr/>
              <p14:nvPr/>
            </p14:nvContentPartPr>
            <p14:xfrm>
              <a:off x="7478280" y="4473720"/>
              <a:ext cx="100800" cy="162720"/>
            </p14:xfrm>
          </p:contentPart>
        </mc:Choice>
        <mc:Fallback xmlns="">
          <p:pic>
            <p:nvPicPr>
              <p:cNvPr id="845" name="Ink 844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459200" y="4457160"/>
                <a:ext cx="13644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46" name="Ink 845"/>
              <p14:cNvContentPartPr/>
              <p14:nvPr/>
            </p14:nvContentPartPr>
            <p14:xfrm>
              <a:off x="8288640" y="3941280"/>
              <a:ext cx="872640" cy="288360"/>
            </p14:xfrm>
          </p:contentPart>
        </mc:Choice>
        <mc:Fallback xmlns="">
          <p:pic>
            <p:nvPicPr>
              <p:cNvPr id="846" name="Ink 845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275320" y="3916440"/>
                <a:ext cx="91080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" name="Ink 4"/>
              <p14:cNvContentPartPr/>
              <p14:nvPr/>
            </p14:nvContentPartPr>
            <p14:xfrm>
              <a:off x="9153541" y="2302413"/>
              <a:ext cx="593280" cy="16513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136621" y="2279373"/>
                <a:ext cx="633240" cy="169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" name="Ink 6"/>
              <p14:cNvContentPartPr/>
              <p14:nvPr/>
            </p14:nvContentPartPr>
            <p14:xfrm>
              <a:off x="9704341" y="2305653"/>
              <a:ext cx="147960" cy="511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692461" y="2290533"/>
                <a:ext cx="17568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60" name="Ink 859"/>
              <p14:cNvContentPartPr/>
              <p14:nvPr/>
            </p14:nvContentPartPr>
            <p14:xfrm>
              <a:off x="10715221" y="1876173"/>
              <a:ext cx="86040" cy="4584600"/>
            </p14:xfrm>
          </p:contentPart>
        </mc:Choice>
        <mc:Fallback xmlns="">
          <p:pic>
            <p:nvPicPr>
              <p:cNvPr id="860" name="Ink 859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697581" y="1858893"/>
                <a:ext cx="113400" cy="46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74" name="Ink 873"/>
              <p14:cNvContentPartPr/>
              <p14:nvPr/>
            </p14:nvContentPartPr>
            <p14:xfrm>
              <a:off x="5123341" y="1920813"/>
              <a:ext cx="665640" cy="2269080"/>
            </p14:xfrm>
          </p:contentPart>
        </mc:Choice>
        <mc:Fallback xmlns="">
          <p:pic>
            <p:nvPicPr>
              <p:cNvPr id="874" name="Ink 873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104981" y="1896333"/>
                <a:ext cx="708840" cy="23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78" name="Ink 877"/>
              <p14:cNvContentPartPr/>
              <p14:nvPr/>
            </p14:nvContentPartPr>
            <p14:xfrm>
              <a:off x="5988781" y="1872573"/>
              <a:ext cx="1439280" cy="4607280"/>
            </p14:xfrm>
          </p:contentPart>
        </mc:Choice>
        <mc:Fallback xmlns="">
          <p:pic>
            <p:nvPicPr>
              <p:cNvPr id="878" name="Ink 877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970781" y="1847733"/>
                <a:ext cx="1482120" cy="46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79" name="Ink 878"/>
              <p14:cNvContentPartPr/>
              <p14:nvPr/>
            </p14:nvContentPartPr>
            <p14:xfrm>
              <a:off x="5049541" y="3249933"/>
              <a:ext cx="567360" cy="1078200"/>
            </p14:xfrm>
          </p:contentPart>
        </mc:Choice>
        <mc:Fallback xmlns="">
          <p:pic>
            <p:nvPicPr>
              <p:cNvPr id="879" name="Ink 878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035141" y="3236613"/>
                <a:ext cx="601200" cy="11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81" name="Ink 880"/>
              <p14:cNvContentPartPr/>
              <p14:nvPr/>
            </p14:nvContentPartPr>
            <p14:xfrm>
              <a:off x="6696541" y="3247053"/>
              <a:ext cx="498960" cy="941760"/>
            </p14:xfrm>
          </p:contentPart>
        </mc:Choice>
        <mc:Fallback xmlns="">
          <p:pic>
            <p:nvPicPr>
              <p:cNvPr id="881" name="Ink 880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673861" y="3226893"/>
                <a:ext cx="532440" cy="9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82" name="Ink 881"/>
              <p14:cNvContentPartPr/>
              <p14:nvPr/>
            </p14:nvContentPartPr>
            <p14:xfrm>
              <a:off x="6308101" y="4993413"/>
              <a:ext cx="72720" cy="135360"/>
            </p14:xfrm>
          </p:contentPart>
        </mc:Choice>
        <mc:Fallback xmlns="">
          <p:pic>
            <p:nvPicPr>
              <p:cNvPr id="882" name="Ink 881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290101" y="4981173"/>
                <a:ext cx="9936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85" name="Ink 884"/>
              <p14:cNvContentPartPr/>
              <p14:nvPr/>
            </p14:nvContentPartPr>
            <p14:xfrm>
              <a:off x="8699941" y="3235173"/>
              <a:ext cx="106560" cy="111240"/>
            </p14:xfrm>
          </p:contentPart>
        </mc:Choice>
        <mc:Fallback xmlns="">
          <p:pic>
            <p:nvPicPr>
              <p:cNvPr id="885" name="Ink 884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679781" y="3215013"/>
                <a:ext cx="15048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88" name="Ink 887"/>
              <p14:cNvContentPartPr/>
              <p14:nvPr/>
            </p14:nvContentPartPr>
            <p14:xfrm>
              <a:off x="5775661" y="1865373"/>
              <a:ext cx="1827720" cy="4822560"/>
            </p14:xfrm>
          </p:contentPart>
        </mc:Choice>
        <mc:Fallback xmlns="">
          <p:pic>
            <p:nvPicPr>
              <p:cNvPr id="888" name="Ink 887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762341" y="1852413"/>
                <a:ext cx="1849680" cy="48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891" name="Ink 890"/>
              <p14:cNvContentPartPr/>
              <p14:nvPr/>
            </p14:nvContentPartPr>
            <p14:xfrm>
              <a:off x="7601581" y="2011533"/>
              <a:ext cx="1447200" cy="4434480"/>
            </p14:xfrm>
          </p:contentPart>
        </mc:Choice>
        <mc:Fallback xmlns="">
          <p:pic>
            <p:nvPicPr>
              <p:cNvPr id="891" name="Ink 890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583581" y="1986693"/>
                <a:ext cx="1490400" cy="447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892" name="Ink 891"/>
              <p14:cNvContentPartPr/>
              <p14:nvPr/>
            </p14:nvContentPartPr>
            <p14:xfrm>
              <a:off x="7907941" y="4116453"/>
              <a:ext cx="505080" cy="973080"/>
            </p14:xfrm>
          </p:contentPart>
        </mc:Choice>
        <mc:Fallback xmlns="">
          <p:pic>
            <p:nvPicPr>
              <p:cNvPr id="892" name="Ink 891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890661" y="4095213"/>
                <a:ext cx="539640" cy="10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95" name="Ink 894"/>
              <p14:cNvContentPartPr/>
              <p14:nvPr/>
            </p14:nvContentPartPr>
            <p14:xfrm>
              <a:off x="10630261" y="1983453"/>
              <a:ext cx="72720" cy="89280"/>
            </p14:xfrm>
          </p:contentPart>
        </mc:Choice>
        <mc:Fallback xmlns="">
          <p:pic>
            <p:nvPicPr>
              <p:cNvPr id="895" name="Ink 894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610461" y="1963653"/>
                <a:ext cx="10476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896" name="Ink 895"/>
              <p14:cNvContentPartPr/>
              <p14:nvPr/>
            </p14:nvContentPartPr>
            <p14:xfrm>
              <a:off x="9047701" y="1872933"/>
              <a:ext cx="110520" cy="4774680"/>
            </p14:xfrm>
          </p:contentPart>
        </mc:Choice>
        <mc:Fallback xmlns="">
          <p:pic>
            <p:nvPicPr>
              <p:cNvPr id="896" name="Ink 895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030421" y="1856373"/>
                <a:ext cx="141480" cy="48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897" name="Ink 896"/>
              <p14:cNvContentPartPr/>
              <p14:nvPr/>
            </p14:nvContentPartPr>
            <p14:xfrm>
              <a:off x="9517501" y="3255693"/>
              <a:ext cx="873000" cy="1818360"/>
            </p14:xfrm>
          </p:contentPart>
        </mc:Choice>
        <mc:Fallback xmlns="">
          <p:pic>
            <p:nvPicPr>
              <p:cNvPr id="897" name="Ink 896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499141" y="3240573"/>
                <a:ext cx="900720" cy="18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898" name="Ink 897"/>
              <p14:cNvContentPartPr/>
              <p14:nvPr/>
            </p14:nvContentPartPr>
            <p14:xfrm>
              <a:off x="9176581" y="2001453"/>
              <a:ext cx="1416600" cy="4411440"/>
            </p14:xfrm>
          </p:contentPart>
        </mc:Choice>
        <mc:Fallback xmlns="">
          <p:pic>
            <p:nvPicPr>
              <p:cNvPr id="898" name="Ink 897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159301" y="1975533"/>
                <a:ext cx="1460160" cy="446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0" name="Ink 9"/>
              <p14:cNvContentPartPr/>
              <p14:nvPr/>
            </p14:nvContentPartPr>
            <p14:xfrm>
              <a:off x="10674541" y="4105653"/>
              <a:ext cx="890280" cy="3888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664105" y="4086555"/>
                <a:ext cx="915830" cy="4241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8" name="Ink 17"/>
              <p14:cNvContentPartPr/>
              <p14:nvPr/>
            </p14:nvContentPartPr>
            <p14:xfrm>
              <a:off x="10054261" y="4155693"/>
              <a:ext cx="1477800" cy="224604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038781" y="4130853"/>
                <a:ext cx="1518120" cy="22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6" name="Ink 25"/>
              <p14:cNvContentPartPr/>
              <p14:nvPr/>
            </p14:nvContentPartPr>
            <p14:xfrm>
              <a:off x="11122021" y="4113933"/>
              <a:ext cx="452880" cy="94896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1104381" y="4095213"/>
                <a:ext cx="489240" cy="9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31" name="Ink 30"/>
              <p14:cNvContentPartPr/>
              <p14:nvPr/>
            </p14:nvContentPartPr>
            <p14:xfrm>
              <a:off x="10809181" y="6305973"/>
              <a:ext cx="114840" cy="10692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790461" y="6295893"/>
                <a:ext cx="14688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899" name="Ink 898"/>
              <p14:cNvContentPartPr/>
              <p14:nvPr/>
            </p14:nvContentPartPr>
            <p14:xfrm>
              <a:off x="10866421" y="4144893"/>
              <a:ext cx="676080" cy="2234520"/>
            </p14:xfrm>
          </p:contentPart>
        </mc:Choice>
        <mc:Fallback xmlns="">
          <p:pic>
            <p:nvPicPr>
              <p:cNvPr id="899" name="Ink 898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852021" y="4122213"/>
                <a:ext cx="714600" cy="226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Google Shape;789;p97">
                <a:extLst>
                  <a:ext uri="{FF2B5EF4-FFF2-40B4-BE49-F238E27FC236}">
                    <a16:creationId xmlns:a16="http://schemas.microsoft.com/office/drawing/2014/main" id="{B71E8A99-7BDE-BA31-52C1-70252CFA6F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5075" y="2838993"/>
                <a:ext cx="3717055" cy="833400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marL="185738" indent="-185738" algn="l" defTabSz="742950" rtl="0" eaLnBrk="1" latinLnBrk="0" hangingPunct="1">
                  <a:lnSpc>
                    <a:spcPct val="90000"/>
                  </a:lnSpc>
                  <a:spcBef>
                    <a:spcPts val="813"/>
                  </a:spcBef>
                  <a:buFont typeface="Arial" panose="020B0604020202020204" pitchFamily="34" charset="0"/>
                  <a:buChar char="•"/>
                  <a:defRPr sz="227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721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9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2868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62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016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7163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4311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1458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8606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5753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en-AU" sz="1800" b="0" dirty="0"/>
                  <a:t>Starting: </a:t>
                </a:r>
                <a14:m>
                  <m:oMath xmlns:m="http://schemas.openxmlformats.org/officeDocument/2006/math"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AU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AU" sz="1800" b="0" dirty="0"/>
                </a:br>
                <a:r>
                  <a:rPr lang="en-AU" sz="1800" b="0" dirty="0"/>
                  <a:t>Ending: </a:t>
                </a:r>
                <a14:m>
                  <m:oMath xmlns:m="http://schemas.openxmlformats.org/officeDocument/2006/math"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AU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=3</m:t>
                    </m:r>
                    <m:func>
                      <m:funcPr>
                        <m:ctrlPr>
                          <a:rPr lang="en-AU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sz="1800" b="0" i="0" smtClean="0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d>
                          <m:dPr>
                            <m:ctrlP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</m:func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AU" sz="1800" dirty="0"/>
              </a:p>
            </p:txBody>
          </p:sp>
        </mc:Choice>
        <mc:Fallback xmlns="">
          <p:sp>
            <p:nvSpPr>
              <p:cNvPr id="45" name="Google Shape;789;p97">
                <a:extLst>
                  <a:ext uri="{FF2B5EF4-FFF2-40B4-BE49-F238E27FC236}">
                    <a16:creationId xmlns:a16="http://schemas.microsoft.com/office/drawing/2014/main" id="{B71E8A99-7BDE-BA31-52C1-70252CFA6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75" y="2838993"/>
                <a:ext cx="3717055" cy="833400"/>
              </a:xfrm>
              <a:prstGeom prst="rect">
                <a:avLst/>
              </a:prstGeom>
              <a:blipFill>
                <a:blip r:embed="rId82"/>
                <a:stretch>
                  <a:fillRect t="-147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Google Shape;789;p97">
                <a:extLst>
                  <a:ext uri="{FF2B5EF4-FFF2-40B4-BE49-F238E27FC236}">
                    <a16:creationId xmlns:a16="http://schemas.microsoft.com/office/drawing/2014/main" id="{7F99B092-463A-8C0D-350C-1AAFA3092F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6306" y="4532387"/>
                <a:ext cx="3717055" cy="981041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marL="185738" indent="-185738" algn="l" defTabSz="742950" rtl="0" eaLnBrk="1" latinLnBrk="0" hangingPunct="1">
                  <a:lnSpc>
                    <a:spcPct val="90000"/>
                  </a:lnSpc>
                  <a:spcBef>
                    <a:spcPts val="813"/>
                  </a:spcBef>
                  <a:buFont typeface="Arial" panose="020B0604020202020204" pitchFamily="34" charset="0"/>
                  <a:buChar char="•"/>
                  <a:defRPr sz="227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721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9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2868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62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016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7163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4311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1458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8606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5753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en-AU" sz="1800" b="0" dirty="0"/>
                  <a:t> </a:t>
                </a:r>
                <a14:m>
                  <m:oMath xmlns:m="http://schemas.openxmlformats.org/officeDocument/2006/math"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int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tan</m:t>
                    </m:r>
                    <m:d>
                      <m:dPr>
                        <m:ctrlPr>
                          <a:rPr lang="en-AU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AU" sz="18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=0, 0≤2</m:t>
                    </m:r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≤4</m:t>
                    </m:r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br>
                  <a:rPr lang="en-AU" sz="1800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18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AU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1800" b="0" i="1" smtClean="0">
                          <a:latin typeface="Cambria Math" panose="02040503050406030204" pitchFamily="18" charset="0"/>
                        </a:rPr>
                        <m:t>=0,</m:t>
                      </m:r>
                      <m:r>
                        <a:rPr lang="en-AU" sz="18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AU" sz="1800" b="0" i="1" smtClean="0">
                          <a:latin typeface="Cambria Math" panose="02040503050406030204" pitchFamily="18" charset="0"/>
                        </a:rPr>
                        <m:t>,2</m:t>
                      </m:r>
                      <m:r>
                        <a:rPr lang="en-AU" sz="18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AU" sz="1800" b="0" i="1" smtClean="0">
                          <a:latin typeface="Cambria Math" panose="02040503050406030204" pitchFamily="18" charset="0"/>
                        </a:rPr>
                        <m:t>,3</m:t>
                      </m:r>
                      <m:r>
                        <a:rPr lang="en-AU" sz="18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AU" sz="1800" b="0" i="1" smtClean="0">
                          <a:latin typeface="Cambria Math" panose="02040503050406030204" pitchFamily="18" charset="0"/>
                        </a:rPr>
                        <m:t>,4</m:t>
                      </m:r>
                      <m:r>
                        <a:rPr lang="en-AU" sz="1800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  <m:oMath xmlns:m="http://schemas.openxmlformats.org/officeDocument/2006/math">
                      <m:r>
                        <a:rPr lang="en-AU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1800" b="0" i="1" smtClean="0">
                          <a:latin typeface="Cambria Math" panose="02040503050406030204" pitchFamily="18" charset="0"/>
                        </a:rPr>
                        <m:t>=0,</m:t>
                      </m:r>
                      <m:f>
                        <m:fPr>
                          <m:ctrlPr>
                            <a:rPr lang="en-AU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AU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AU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AU" sz="18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AU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AU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AU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AU" sz="1800" b="0" i="1" smtClean="0">
                          <a:latin typeface="Cambria Math" panose="02040503050406030204" pitchFamily="18" charset="0"/>
                        </a:rPr>
                        <m:t>,2</m:t>
                      </m:r>
                      <m:r>
                        <a:rPr lang="en-AU" sz="1800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AU" sz="1800" dirty="0"/>
              </a:p>
            </p:txBody>
          </p:sp>
        </mc:Choice>
        <mc:Fallback xmlns="">
          <p:sp>
            <p:nvSpPr>
              <p:cNvPr id="46" name="Google Shape;789;p97">
                <a:extLst>
                  <a:ext uri="{FF2B5EF4-FFF2-40B4-BE49-F238E27FC236}">
                    <a16:creationId xmlns:a16="http://schemas.microsoft.com/office/drawing/2014/main" id="{7F99B092-463A-8C0D-350C-1AAFA3092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306" y="4532387"/>
                <a:ext cx="3717055" cy="981041"/>
              </a:xfrm>
              <a:prstGeom prst="rect">
                <a:avLst/>
              </a:prstGeom>
              <a:blipFill>
                <a:blip r:embed="rId83"/>
                <a:stretch>
                  <a:fillRect b="-875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Google Shape;789;p97">
                <a:extLst>
                  <a:ext uri="{FF2B5EF4-FFF2-40B4-BE49-F238E27FC236}">
                    <a16:creationId xmlns:a16="http://schemas.microsoft.com/office/drawing/2014/main" id="{896DBD2C-B285-B6E7-6AC3-642C23ED8B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6564" y="3510088"/>
                <a:ext cx="3717055" cy="554405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marL="185738" indent="-185738" algn="l" defTabSz="742950" rtl="0" eaLnBrk="1" latinLnBrk="0" hangingPunct="1">
                  <a:lnSpc>
                    <a:spcPct val="90000"/>
                  </a:lnSpc>
                  <a:spcBef>
                    <a:spcPts val="813"/>
                  </a:spcBef>
                  <a:buFont typeface="Arial" panose="020B0604020202020204" pitchFamily="34" charset="0"/>
                  <a:buChar char="•"/>
                  <a:defRPr sz="227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721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9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2868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62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016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7163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4311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1458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8606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5753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en-AU" sz="1800" b="0" dirty="0"/>
                  <a:t> </a:t>
                </a:r>
                <a14:m>
                  <m:oMath xmlns:m="http://schemas.openxmlformats.org/officeDocument/2006/math"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int</m:t>
                    </m:r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m:rPr>
                        <m:lit/>
                      </m:rPr>
                      <a:rPr lang="en-AU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∴</m:t>
                    </m:r>
                    <m:d>
                      <m:dPr>
                        <m:ctrlPr>
                          <a:rPr lang="en-AU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endParaRPr lang="en-AU" sz="1800" dirty="0"/>
              </a:p>
            </p:txBody>
          </p:sp>
        </mc:Choice>
        <mc:Fallback xmlns="">
          <p:sp>
            <p:nvSpPr>
              <p:cNvPr id="47" name="Google Shape;789;p97">
                <a:extLst>
                  <a:ext uri="{FF2B5EF4-FFF2-40B4-BE49-F238E27FC236}">
                    <a16:creationId xmlns:a16="http://schemas.microsoft.com/office/drawing/2014/main" id="{896DBD2C-B285-B6E7-6AC3-642C23ED8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564" y="3510088"/>
                <a:ext cx="3717055" cy="554405"/>
              </a:xfrm>
              <a:prstGeom prst="rect">
                <a:avLst/>
              </a:prstGeom>
              <a:blipFill>
                <a:blip r:embed="rId8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Google Shape;789;p97">
                <a:extLst>
                  <a:ext uri="{FF2B5EF4-FFF2-40B4-BE49-F238E27FC236}">
                    <a16:creationId xmlns:a16="http://schemas.microsoft.com/office/drawing/2014/main" id="{278E6CB1-2195-1698-3D8A-73A13AC560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9585" y="3942586"/>
                <a:ext cx="4769722" cy="554405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marL="185738" indent="-185738" algn="l" defTabSz="742950" rtl="0" eaLnBrk="1" latinLnBrk="0" hangingPunct="1">
                  <a:lnSpc>
                    <a:spcPct val="90000"/>
                  </a:lnSpc>
                  <a:spcBef>
                    <a:spcPts val="813"/>
                  </a:spcBef>
                  <a:buFont typeface="Arial" panose="020B0604020202020204" pitchFamily="34" charset="0"/>
                  <a:buChar char="•"/>
                  <a:defRPr sz="227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721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9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2868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62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016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7163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4311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1458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8606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5753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en-AU" sz="1800" b="0" dirty="0"/>
                  <a:t>Asymptote,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AU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AU" sz="1800">
                                <a:latin typeface="Cambria Math" panose="02040503050406030204" pitchFamily="18" charset="0"/>
                              </a:rPr>
                              <m:t>k</m:t>
                            </m:r>
                            <m:r>
                              <a:rPr lang="en-AU" sz="1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AU" sz="1800">
                                <a:latin typeface="Cambria Math" panose="02040503050406030204" pitchFamily="18" charset="0"/>
                              </a:rPr>
                              <m:t>b</m:t>
                            </m:r>
                          </m:den>
                        </m:f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A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A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A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AU" sz="1800" dirty="0"/>
              </a:p>
            </p:txBody>
          </p:sp>
        </mc:Choice>
        <mc:Fallback xmlns="">
          <p:sp>
            <p:nvSpPr>
              <p:cNvPr id="48" name="Google Shape;789;p97">
                <a:extLst>
                  <a:ext uri="{FF2B5EF4-FFF2-40B4-BE49-F238E27FC236}">
                    <a16:creationId xmlns:a16="http://schemas.microsoft.com/office/drawing/2014/main" id="{278E6CB1-2195-1698-3D8A-73A13AC56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585" y="3942586"/>
                <a:ext cx="4769722" cy="554405"/>
              </a:xfrm>
              <a:prstGeom prst="rect">
                <a:avLst/>
              </a:prstGeom>
              <a:blipFill>
                <a:blip r:embed="rId8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250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5" grpId="0"/>
      <p:bldP spid="46" grpId="0"/>
      <p:bldP spid="47" grpId="0"/>
      <p:bldP spid="4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00"/>
          <p:cNvSpPr txBox="1">
            <a:spLocks noGrp="1"/>
          </p:cNvSpPr>
          <p:nvPr>
            <p:ph type="title"/>
          </p:nvPr>
        </p:nvSpPr>
        <p:spPr>
          <a:xfrm>
            <a:off x="280800" y="565214"/>
            <a:ext cx="11505599" cy="1060150"/>
          </a:xfrm>
          <a:prstGeom prst="rect">
            <a:avLst/>
          </a:prstGeom>
          <a:noFill/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 sz="2600" b="1" dirty="0"/>
              <a:t>On the axes provided, sketch the following over the domain 0 ≤ x ≤ 2𝜋. </a:t>
            </a:r>
            <a:br>
              <a:rPr lang="en" sz="2600" b="1" dirty="0"/>
            </a:br>
            <a:r>
              <a:rPr lang="en" sz="2600" b="1" dirty="0"/>
              <a:t>Determine the period and asymptotes.</a:t>
            </a:r>
            <a:endParaRPr sz="2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1" name="Google Shape;811;p100"/>
              <p:cNvSpPr txBox="1">
                <a:spLocks noGrp="1"/>
              </p:cNvSpPr>
              <p:nvPr>
                <p:ph type="body" idx="2"/>
              </p:nvPr>
            </p:nvSpPr>
            <p:spPr>
              <a:xfrm>
                <a:off x="192926" y="1410693"/>
                <a:ext cx="4221301" cy="4895665"/>
              </a:xfrm>
              <a:prstGeom prst="rect">
                <a:avLst/>
              </a:prstGeom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vert="horz" wrap="square" lIns="99044" tIns="99044" rIns="99044" bIns="99044" rtlCol="0" anchor="t" anchorCtr="0">
                <a:noAutofit/>
              </a:bodyPr>
              <a:lstStyle/>
              <a:p>
                <a:pPr marL="0" indent="0">
                  <a:spcAft>
                    <a:spcPts val="1733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" sz="180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" sz="1800" i="1" dirty="0" smtClean="0">
                          <a:latin typeface="Cambria Math" panose="02040503050406030204" pitchFamily="18" charset="0"/>
                        </a:rPr>
                        <m:t> =</m:t>
                      </m:r>
                      <m:func>
                        <m:funcPr>
                          <m:ctrlPr>
                            <a:rPr lang="en" sz="18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" sz="1800" i="0" dirty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" sz="1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AU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18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AU" sz="18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" sz="1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AU" sz="18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func>
                    </m:oMath>
                  </m:oMathPara>
                </a14:m>
                <a:endParaRPr sz="1800" dirty="0"/>
              </a:p>
            </p:txBody>
          </p:sp>
        </mc:Choice>
        <mc:Fallback xmlns="">
          <p:sp>
            <p:nvSpPr>
              <p:cNvPr id="811" name="Google Shape;811;p10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92926" y="1410693"/>
                <a:ext cx="4221301" cy="4895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4B07689-760D-4D71-9448-AFF1CCEB30E0}"/>
              </a:ext>
            </a:extLst>
          </p:cNvPr>
          <p:cNvSpPr txBox="1"/>
          <p:nvPr/>
        </p:nvSpPr>
        <p:spPr>
          <a:xfrm>
            <a:off x="0" y="-28398"/>
            <a:ext cx="2945880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761" y="1596366"/>
            <a:ext cx="6896679" cy="51356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789;p97">
                <a:extLst>
                  <a:ext uri="{FF2B5EF4-FFF2-40B4-BE49-F238E27FC236}">
                    <a16:creationId xmlns:a16="http://schemas.microsoft.com/office/drawing/2014/main" id="{2025CB04-2C88-7A4E-B5FE-A4D38E5607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7268" y="2044695"/>
                <a:ext cx="2859090" cy="568119"/>
              </a:xfrm>
              <a:prstGeom prst="rect">
                <a:avLst/>
              </a:prstGeom>
              <a:ln w="12700">
                <a:noFill/>
              </a:ln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marL="185738" indent="-185738" algn="l" defTabSz="742950" rtl="0" eaLnBrk="1" latinLnBrk="0" hangingPunct="1">
                  <a:lnSpc>
                    <a:spcPct val="90000"/>
                  </a:lnSpc>
                  <a:spcBef>
                    <a:spcPts val="813"/>
                  </a:spcBef>
                  <a:buFont typeface="Arial" panose="020B0604020202020204" pitchFamily="34" charset="0"/>
                  <a:buChar char="•"/>
                  <a:defRPr sz="227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721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9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2868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62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016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7163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4311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1458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8606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5753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en-AU" sz="1800" b="0" dirty="0"/>
                  <a:t>Period = </a:t>
                </a:r>
                <a14:m>
                  <m:oMath xmlns:m="http://schemas.openxmlformats.org/officeDocument/2006/math"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AU" sz="1800" dirty="0"/>
              </a:p>
            </p:txBody>
          </p:sp>
        </mc:Choice>
        <mc:Fallback xmlns="">
          <p:sp>
            <p:nvSpPr>
              <p:cNvPr id="7" name="Google Shape;789;p97">
                <a:extLst>
                  <a:ext uri="{FF2B5EF4-FFF2-40B4-BE49-F238E27FC236}">
                    <a16:creationId xmlns:a16="http://schemas.microsoft.com/office/drawing/2014/main" id="{2025CB04-2C88-7A4E-B5FE-A4D38E560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68" y="2044695"/>
                <a:ext cx="2859090" cy="568119"/>
              </a:xfrm>
              <a:prstGeom prst="rect">
                <a:avLst/>
              </a:prstGeom>
              <a:blipFill>
                <a:blip r:embed="rId5"/>
                <a:stretch>
                  <a:fillRect t="-2128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>
            <a:off x="6814868" y="2122098"/>
            <a:ext cx="0" cy="430745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9802483" y="2067464"/>
            <a:ext cx="0" cy="430745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5267864" y="4203939"/>
            <a:ext cx="120770" cy="1207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Oval 12"/>
          <p:cNvSpPr/>
          <p:nvPr/>
        </p:nvSpPr>
        <p:spPr>
          <a:xfrm>
            <a:off x="11222966" y="4203939"/>
            <a:ext cx="120770" cy="1207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2" name="Group 11"/>
          <p:cNvGrpSpPr/>
          <p:nvPr/>
        </p:nvGrpSpPr>
        <p:grpSpPr>
          <a:xfrm>
            <a:off x="5967463" y="3885384"/>
            <a:ext cx="4679865" cy="750498"/>
            <a:chOff x="5967463" y="3885384"/>
            <a:chExt cx="4679865" cy="750498"/>
          </a:xfrm>
        </p:grpSpPr>
        <p:sp>
          <p:nvSpPr>
            <p:cNvPr id="10" name="Multiply 9"/>
            <p:cNvSpPr/>
            <p:nvPr/>
          </p:nvSpPr>
          <p:spPr>
            <a:xfrm>
              <a:off x="5967463" y="3885384"/>
              <a:ext cx="178279" cy="195532"/>
            </a:xfrm>
            <a:prstGeom prst="mathMultiply">
              <a:avLst>
                <a:gd name="adj1" fmla="val 0"/>
              </a:avLst>
            </a:prstGeom>
            <a:solidFill>
              <a:schemeClr val="accent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" name="Multiply 14"/>
            <p:cNvSpPr/>
            <p:nvPr/>
          </p:nvSpPr>
          <p:spPr>
            <a:xfrm>
              <a:off x="8226707" y="4172309"/>
              <a:ext cx="178279" cy="195532"/>
            </a:xfrm>
            <a:prstGeom prst="mathMultiply">
              <a:avLst>
                <a:gd name="adj1" fmla="val 0"/>
              </a:avLst>
            </a:prstGeom>
            <a:solidFill>
              <a:schemeClr val="accent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" name="Multiply 15"/>
            <p:cNvSpPr/>
            <p:nvPr/>
          </p:nvSpPr>
          <p:spPr>
            <a:xfrm>
              <a:off x="7483995" y="4440350"/>
              <a:ext cx="178279" cy="195532"/>
            </a:xfrm>
            <a:prstGeom prst="mathMultiply">
              <a:avLst>
                <a:gd name="adj1" fmla="val 0"/>
              </a:avLst>
            </a:prstGeom>
            <a:solidFill>
              <a:schemeClr val="accent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" name="Multiply 16"/>
            <p:cNvSpPr/>
            <p:nvPr/>
          </p:nvSpPr>
          <p:spPr>
            <a:xfrm>
              <a:off x="8955078" y="3906012"/>
              <a:ext cx="178279" cy="195532"/>
            </a:xfrm>
            <a:prstGeom prst="mathMultiply">
              <a:avLst>
                <a:gd name="adj1" fmla="val 0"/>
              </a:avLst>
            </a:prstGeom>
            <a:solidFill>
              <a:schemeClr val="accent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" name="Multiply 17"/>
            <p:cNvSpPr/>
            <p:nvPr/>
          </p:nvSpPr>
          <p:spPr>
            <a:xfrm>
              <a:off x="10469049" y="4434599"/>
              <a:ext cx="178279" cy="195532"/>
            </a:xfrm>
            <a:prstGeom prst="mathMultiply">
              <a:avLst>
                <a:gd name="adj1" fmla="val 0"/>
              </a:avLst>
            </a:prstGeom>
            <a:solidFill>
              <a:schemeClr val="accent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/>
              <p14:cNvContentPartPr/>
              <p14:nvPr/>
            </p14:nvContentPartPr>
            <p14:xfrm>
              <a:off x="5293621" y="2270373"/>
              <a:ext cx="1473840" cy="199188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91461" y="2263173"/>
                <a:ext cx="1484280" cy="20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k 24"/>
              <p14:cNvContentPartPr/>
              <p14:nvPr/>
            </p14:nvContentPartPr>
            <p14:xfrm>
              <a:off x="6912901" y="2245533"/>
              <a:ext cx="4356720" cy="414108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06061" y="2234733"/>
                <a:ext cx="4370400" cy="41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05" name="Ink 804"/>
              <p14:cNvContentPartPr/>
              <p14:nvPr/>
            </p14:nvContentPartPr>
            <p14:xfrm>
              <a:off x="6569461" y="1175253"/>
              <a:ext cx="1113480" cy="470880"/>
            </p14:xfrm>
          </p:contentPart>
        </mc:Choice>
        <mc:Fallback xmlns="">
          <p:pic>
            <p:nvPicPr>
              <p:cNvPr id="805" name="Ink 80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64061" y="1171293"/>
                <a:ext cx="1128600" cy="483120"/>
              </a:xfrm>
              <a:prstGeom prst="rect">
                <a:avLst/>
              </a:prstGeom>
            </p:spPr>
          </p:pic>
        </mc:Fallback>
      </mc:AlternateContent>
      <p:cxnSp>
        <p:nvCxnSpPr>
          <p:cNvPr id="46" name="Straight Connector 45"/>
          <p:cNvCxnSpPr/>
          <p:nvPr/>
        </p:nvCxnSpPr>
        <p:spPr>
          <a:xfrm>
            <a:off x="8301487" y="2104844"/>
            <a:ext cx="0" cy="4307457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5270738" y="4201062"/>
            <a:ext cx="120770" cy="12077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9" name="Oval 48"/>
          <p:cNvSpPr/>
          <p:nvPr/>
        </p:nvSpPr>
        <p:spPr>
          <a:xfrm>
            <a:off x="11225840" y="4201062"/>
            <a:ext cx="120770" cy="12077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1" name="Multiply 50"/>
          <p:cNvSpPr/>
          <p:nvPr/>
        </p:nvSpPr>
        <p:spPr>
          <a:xfrm>
            <a:off x="6727204" y="3898875"/>
            <a:ext cx="178279" cy="195532"/>
          </a:xfrm>
          <a:prstGeom prst="mathMultiply">
            <a:avLst>
              <a:gd name="adj1" fmla="val 0"/>
            </a:avLst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4" name="Multiply 53"/>
          <p:cNvSpPr/>
          <p:nvPr/>
        </p:nvSpPr>
        <p:spPr>
          <a:xfrm>
            <a:off x="9713343" y="4434599"/>
            <a:ext cx="178279" cy="195532"/>
          </a:xfrm>
          <a:prstGeom prst="mathMultiply">
            <a:avLst>
              <a:gd name="adj1" fmla="val 0"/>
            </a:avLst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18" name="Ink 817"/>
              <p14:cNvContentPartPr/>
              <p14:nvPr/>
            </p14:nvContentPartPr>
            <p14:xfrm>
              <a:off x="5337360" y="2215800"/>
              <a:ext cx="2874960" cy="2052000"/>
            </p14:xfrm>
          </p:contentPart>
        </mc:Choice>
        <mc:Fallback xmlns="">
          <p:pic>
            <p:nvPicPr>
              <p:cNvPr id="818" name="Ink 81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27640" y="2203200"/>
                <a:ext cx="2893320" cy="20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21" name="Ink 820"/>
              <p14:cNvContentPartPr/>
              <p14:nvPr/>
            </p14:nvContentPartPr>
            <p14:xfrm>
              <a:off x="8421840" y="6347160"/>
              <a:ext cx="139320" cy="60480"/>
            </p14:xfrm>
          </p:contentPart>
        </mc:Choice>
        <mc:Fallback xmlns="">
          <p:pic>
            <p:nvPicPr>
              <p:cNvPr id="821" name="Ink 82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414280" y="6336720"/>
                <a:ext cx="15732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23" name="Ink 822"/>
              <p14:cNvContentPartPr/>
              <p14:nvPr/>
            </p14:nvContentPartPr>
            <p14:xfrm>
              <a:off x="8484840" y="4244040"/>
              <a:ext cx="2864520" cy="2156400"/>
            </p14:xfrm>
          </p:contentPart>
        </mc:Choice>
        <mc:Fallback xmlns="">
          <p:pic>
            <p:nvPicPr>
              <p:cNvPr id="823" name="Ink 82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477640" y="4232160"/>
                <a:ext cx="2885040" cy="21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789;p97">
                <a:extLst>
                  <a:ext uri="{FF2B5EF4-FFF2-40B4-BE49-F238E27FC236}">
                    <a16:creationId xmlns:a16="http://schemas.microsoft.com/office/drawing/2014/main" id="{AC69D512-D76D-3802-AFA2-64B12B31ED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717" y="2479680"/>
                <a:ext cx="3717055" cy="833400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marL="185738" indent="-185738" algn="l" defTabSz="742950" rtl="0" eaLnBrk="1" latinLnBrk="0" hangingPunct="1">
                  <a:lnSpc>
                    <a:spcPct val="90000"/>
                  </a:lnSpc>
                  <a:spcBef>
                    <a:spcPts val="813"/>
                  </a:spcBef>
                  <a:buFont typeface="Arial" panose="020B0604020202020204" pitchFamily="34" charset="0"/>
                  <a:buChar char="•"/>
                  <a:defRPr sz="227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721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9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2868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62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016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7163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4311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1458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8606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5753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en-AU" sz="1800" b="0" dirty="0"/>
                  <a:t>Starting: </a:t>
                </a:r>
                <a14:m>
                  <m:oMath xmlns:m="http://schemas.openxmlformats.org/officeDocument/2006/math"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AU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br>
                  <a:rPr lang="en-AU" sz="1800" b="0" dirty="0"/>
                </a:br>
                <a:r>
                  <a:rPr lang="en-AU" sz="1800" b="0" dirty="0"/>
                  <a:t>Ending: </a:t>
                </a:r>
                <a14:m>
                  <m:oMath xmlns:m="http://schemas.openxmlformats.org/officeDocument/2006/math"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AU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AU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sz="1800" b="0" i="0" smtClean="0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d>
                          <m:dPr>
                            <m:ctrlP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</m:func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+1=1</m:t>
                    </m:r>
                  </m:oMath>
                </a14:m>
                <a:endParaRPr lang="en-AU" sz="1800" dirty="0"/>
              </a:p>
            </p:txBody>
          </p:sp>
        </mc:Choice>
        <mc:Fallback xmlns="">
          <p:sp>
            <p:nvSpPr>
              <p:cNvPr id="28" name="Google Shape;789;p97">
                <a:extLst>
                  <a:ext uri="{FF2B5EF4-FFF2-40B4-BE49-F238E27FC236}">
                    <a16:creationId xmlns:a16="http://schemas.microsoft.com/office/drawing/2014/main" id="{AC69D512-D76D-3802-AFA2-64B12B31E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17" y="2479680"/>
                <a:ext cx="3717055" cy="833400"/>
              </a:xfrm>
              <a:prstGeom prst="rect">
                <a:avLst/>
              </a:prstGeom>
              <a:blipFill>
                <a:blip r:embed="rId18"/>
                <a:stretch>
                  <a:fillRect t="-147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Google Shape;789;p97">
                <a:extLst>
                  <a:ext uri="{FF2B5EF4-FFF2-40B4-BE49-F238E27FC236}">
                    <a16:creationId xmlns:a16="http://schemas.microsoft.com/office/drawing/2014/main" id="{ED80C003-2262-8EE1-FC8B-8602C7606F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330" y="3127396"/>
                <a:ext cx="3717055" cy="554405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marL="185738" indent="-185738" algn="l" defTabSz="742950" rtl="0" eaLnBrk="1" latinLnBrk="0" hangingPunct="1">
                  <a:lnSpc>
                    <a:spcPct val="90000"/>
                  </a:lnSpc>
                  <a:spcBef>
                    <a:spcPts val="813"/>
                  </a:spcBef>
                  <a:buFont typeface="Arial" panose="020B0604020202020204" pitchFamily="34" charset="0"/>
                  <a:buChar char="•"/>
                  <a:defRPr sz="227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721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9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2868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62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016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7163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4311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1458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8606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5753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en-AU" sz="1800" b="0" dirty="0"/>
                  <a:t> </a:t>
                </a:r>
                <a14:m>
                  <m:oMath xmlns:m="http://schemas.openxmlformats.org/officeDocument/2006/math"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int</m:t>
                    </m:r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m:rPr>
                        <m:lit/>
                      </m:rPr>
                      <a:rPr lang="en-AU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∴</m:t>
                    </m:r>
                    <m:d>
                      <m:dPr>
                        <m:ctrlPr>
                          <a:rPr lang="en-AU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AU" sz="1800" dirty="0"/>
              </a:p>
            </p:txBody>
          </p:sp>
        </mc:Choice>
        <mc:Fallback xmlns="">
          <p:sp>
            <p:nvSpPr>
              <p:cNvPr id="30" name="Google Shape;789;p97">
                <a:extLst>
                  <a:ext uri="{FF2B5EF4-FFF2-40B4-BE49-F238E27FC236}">
                    <a16:creationId xmlns:a16="http://schemas.microsoft.com/office/drawing/2014/main" id="{ED80C003-2262-8EE1-FC8B-8602C7606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0" y="3127396"/>
                <a:ext cx="3717055" cy="55440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Google Shape;789;p97">
                <a:extLst>
                  <a:ext uri="{FF2B5EF4-FFF2-40B4-BE49-F238E27FC236}">
                    <a16:creationId xmlns:a16="http://schemas.microsoft.com/office/drawing/2014/main" id="{08F9895C-FC97-9409-2E98-D8F7B20A59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6122" y="3544921"/>
                <a:ext cx="4221301" cy="515515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marL="185738" indent="-185738" algn="l" defTabSz="742950" rtl="0" eaLnBrk="1" latinLnBrk="0" hangingPunct="1">
                  <a:lnSpc>
                    <a:spcPct val="90000"/>
                  </a:lnSpc>
                  <a:spcBef>
                    <a:spcPts val="813"/>
                  </a:spcBef>
                  <a:buFont typeface="Arial" panose="020B0604020202020204" pitchFamily="34" charset="0"/>
                  <a:buChar char="•"/>
                  <a:defRPr sz="227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721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9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2868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62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016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7163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4311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1458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8606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5753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en-AU" sz="1800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asymptote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AU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AU" sz="1800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  <m: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=2</m:t>
                        </m:r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AU" sz="1800" dirty="0"/>
              </a:p>
            </p:txBody>
          </p:sp>
        </mc:Choice>
        <mc:Fallback xmlns="">
          <p:sp>
            <p:nvSpPr>
              <p:cNvPr id="31" name="Google Shape;789;p97">
                <a:extLst>
                  <a:ext uri="{FF2B5EF4-FFF2-40B4-BE49-F238E27FC236}">
                    <a16:creationId xmlns:a16="http://schemas.microsoft.com/office/drawing/2014/main" id="{08F9895C-FC97-9409-2E98-D8F7B20A5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22" y="3544921"/>
                <a:ext cx="4221301" cy="515515"/>
              </a:xfrm>
              <a:prstGeom prst="rect">
                <a:avLst/>
              </a:prstGeom>
              <a:blipFill>
                <a:blip r:embed="rId20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Google Shape;789;p97">
                <a:extLst>
                  <a:ext uri="{FF2B5EF4-FFF2-40B4-BE49-F238E27FC236}">
                    <a16:creationId xmlns:a16="http://schemas.microsoft.com/office/drawing/2014/main" id="{CC698799-08E7-A8B6-4503-65659A2170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6306" y="4532387"/>
                <a:ext cx="3717055" cy="981041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marL="185738" indent="-185738" algn="l" defTabSz="742950" rtl="0" eaLnBrk="1" latinLnBrk="0" hangingPunct="1">
                  <a:lnSpc>
                    <a:spcPct val="90000"/>
                  </a:lnSpc>
                  <a:spcBef>
                    <a:spcPts val="813"/>
                  </a:spcBef>
                  <a:buFont typeface="Arial" panose="020B0604020202020204" pitchFamily="34" charset="0"/>
                  <a:buChar char="•"/>
                  <a:defRPr sz="227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721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9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2868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62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016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7163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4311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1458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8606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5753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en-AU" sz="1800" b="0" dirty="0"/>
                  <a:t> </a:t>
                </a:r>
                <a14:m>
                  <m:oMath xmlns:m="http://schemas.openxmlformats.org/officeDocument/2006/math"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int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tan</m:t>
                    </m:r>
                    <m:d>
                      <m:dPr>
                        <m:ctrlPr>
                          <a:rPr lang="en-AU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sz="18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AU" sz="18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AU" sz="18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=−1, 0≤</m:t>
                    </m:r>
                    <m:f>
                      <m:fPr>
                        <m:ctrlPr>
                          <a:rPr lang="en-A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AU" sz="18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num>
                      <m:den>
                        <m:r>
                          <a:rPr lang="en-AU" sz="1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br>
                  <a:rPr lang="en-AU" sz="1800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18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AU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1800" b="0" i="1" smtClean="0">
                          <a:latin typeface="Cambria Math" panose="02040503050406030204" pitchFamily="18" charset="0"/>
                        </a:rPr>
                        <m:t>=0,</m:t>
                      </m:r>
                      <m:r>
                        <a:rPr lang="en-AU" sz="18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AU" sz="1800" b="0" i="1" smtClean="0">
                          <a:latin typeface="Cambria Math" panose="02040503050406030204" pitchFamily="18" charset="0"/>
                        </a:rPr>
                        <m:t>,2</m:t>
                      </m:r>
                      <m:r>
                        <a:rPr lang="en-AU" sz="18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AU" sz="1800" b="0" i="1" smtClean="0">
                          <a:latin typeface="Cambria Math" panose="02040503050406030204" pitchFamily="18" charset="0"/>
                        </a:rPr>
                        <m:t>,3</m:t>
                      </m:r>
                      <m:r>
                        <a:rPr lang="en-AU" sz="18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AU" sz="1800" b="0" i="1" smtClean="0">
                          <a:latin typeface="Cambria Math" panose="02040503050406030204" pitchFamily="18" charset="0"/>
                        </a:rPr>
                        <m:t>,4</m:t>
                      </m:r>
                      <m:r>
                        <a:rPr lang="en-AU" sz="1800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  <m:oMath xmlns:m="http://schemas.openxmlformats.org/officeDocument/2006/math">
                      <m:r>
                        <a:rPr lang="en-AU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1800" b="0" i="1" smtClean="0">
                          <a:latin typeface="Cambria Math" panose="02040503050406030204" pitchFamily="18" charset="0"/>
                        </a:rPr>
                        <m:t>=0,</m:t>
                      </m:r>
                      <m:f>
                        <m:fPr>
                          <m:ctrlPr>
                            <a:rPr lang="en-AU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AU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AU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AU" sz="18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AU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AU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AU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AU" sz="1800" b="0" i="1" smtClean="0">
                          <a:latin typeface="Cambria Math" panose="02040503050406030204" pitchFamily="18" charset="0"/>
                        </a:rPr>
                        <m:t>,2</m:t>
                      </m:r>
                      <m:r>
                        <a:rPr lang="en-AU" sz="1800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AU" sz="1800" dirty="0"/>
              </a:p>
            </p:txBody>
          </p:sp>
        </mc:Choice>
        <mc:Fallback xmlns="">
          <p:sp>
            <p:nvSpPr>
              <p:cNvPr id="32" name="Google Shape;789;p97">
                <a:extLst>
                  <a:ext uri="{FF2B5EF4-FFF2-40B4-BE49-F238E27FC236}">
                    <a16:creationId xmlns:a16="http://schemas.microsoft.com/office/drawing/2014/main" id="{CC698799-08E7-A8B6-4503-65659A217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306" y="4532387"/>
                <a:ext cx="3717055" cy="981041"/>
              </a:xfrm>
              <a:prstGeom prst="rect">
                <a:avLst/>
              </a:prstGeom>
              <a:blipFill>
                <a:blip r:embed="rId21"/>
                <a:stretch>
                  <a:fillRect b="-2125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790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6 L -0.00065 -0.04167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2083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7037E-6 L -0.00065 -0.03959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1991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0.00013 -0.03935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1968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7 L -0.00052 -0.03935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1968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81481E-6 L -0.00651 -0.02871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8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" y="-1435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-0.00091 -0.03634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1829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-0.03681 L -0.0013 -0.03658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3" grpId="0" animBg="1"/>
      <p:bldP spid="48" grpId="0" animBg="1"/>
      <p:bldP spid="48" grpId="1" animBg="1"/>
      <p:bldP spid="49" grpId="0" animBg="1"/>
      <p:bldP spid="49" grpId="1" animBg="1"/>
      <p:bldP spid="51" grpId="0" animBg="1"/>
      <p:bldP spid="51" grpId="1" animBg="1"/>
      <p:bldP spid="54" grpId="0" animBg="1"/>
      <p:bldP spid="54" grpId="1" animBg="1"/>
      <p:bldP spid="28" grpId="0"/>
      <p:bldP spid="30" grpId="0"/>
      <p:bldP spid="31" grpId="0"/>
      <p:bldP spid="3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11" name="Google Shape;811;p100"/>
              <p:cNvSpPr txBox="1">
                <a:spLocks noGrp="1"/>
              </p:cNvSpPr>
              <p:nvPr>
                <p:ph type="body" idx="2"/>
              </p:nvPr>
            </p:nvSpPr>
            <p:spPr>
              <a:xfrm>
                <a:off x="388801" y="1403535"/>
                <a:ext cx="4136458" cy="360105"/>
              </a:xfrm>
              <a:prstGeom prst="rect">
                <a:avLst/>
              </a:prstGeom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vert="horz" wrap="square" lIns="99044" tIns="99044" rIns="99044" bIns="99044" rtlCol="0" anchor="t" anchorCtr="0">
                <a:noAutofit/>
              </a:bodyPr>
              <a:lstStyle/>
              <a:p>
                <a:pPr marL="0" indent="0">
                  <a:spcAft>
                    <a:spcPts val="1733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" sz="195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" sz="1950" i="1" dirty="0" smtClean="0">
                          <a:latin typeface="Cambria Math" panose="02040503050406030204" pitchFamily="18" charset="0"/>
                        </a:rPr>
                        <m:t> =−</m:t>
                      </m:r>
                      <m:r>
                        <m:rPr>
                          <m:sty m:val="p"/>
                        </m:rPr>
                        <a:rPr lang="en" sz="1950" i="1" dirty="0">
                          <a:latin typeface="Cambria Math" panose="02040503050406030204" pitchFamily="18" charset="0"/>
                        </a:rPr>
                        <m:t>tan</m:t>
                      </m:r>
                      <m:r>
                        <a:rPr lang="en" sz="1950" i="1" dirty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" sz="195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" sz="1950" i="1" dirty="0">
                          <a:latin typeface="Cambria Math" panose="02040503050406030204" pitchFamily="18" charset="0"/>
                        </a:rPr>
                        <m:t>) − 2</m:t>
                      </m:r>
                    </m:oMath>
                  </m:oMathPara>
                </a14:m>
                <a:endParaRPr sz="1950" dirty="0"/>
              </a:p>
            </p:txBody>
          </p:sp>
        </mc:Choice>
        <mc:Fallback xmlns="">
          <p:sp>
            <p:nvSpPr>
              <p:cNvPr id="811" name="Google Shape;811;p10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388801" y="1403535"/>
                <a:ext cx="4136458" cy="3601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4B07689-760D-4D71-9448-AFF1CCEB30E0}"/>
              </a:ext>
            </a:extLst>
          </p:cNvPr>
          <p:cNvSpPr txBox="1"/>
          <p:nvPr/>
        </p:nvSpPr>
        <p:spPr>
          <a:xfrm>
            <a:off x="0" y="-28398"/>
            <a:ext cx="2945880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Google Shape;810;p100"/>
              <p:cNvSpPr txBox="1">
                <a:spLocks/>
              </p:cNvSpPr>
              <p:nvPr/>
            </p:nvSpPr>
            <p:spPr>
              <a:xfrm>
                <a:off x="388800" y="556377"/>
                <a:ext cx="11505599" cy="1060150"/>
              </a:xfrm>
              <a:prstGeom prst="rect">
                <a:avLst/>
              </a:prstGeom>
              <a:noFill/>
            </p:spPr>
            <p:txBody>
              <a:bodyPr spcFirstLastPara="1" vert="horz" wrap="square" lIns="99044" tIns="99044" rIns="99044" bIns="99044" rtlCol="0" anchor="t" anchorCtr="0">
                <a:noAutofit/>
              </a:bodyPr>
              <a:lstStyle>
                <a:lvl1pPr lvl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3000"/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lvl="1">
                  <a:spcBef>
                    <a:spcPts val="0"/>
                  </a:spcBef>
                  <a:spcAft>
                    <a:spcPts val="0"/>
                  </a:spcAft>
                  <a:buSzPts val="3000"/>
                  <a:buNone/>
                  <a:defRPr/>
                </a:lvl2pPr>
                <a:lvl3pPr lvl="2">
                  <a:spcBef>
                    <a:spcPts val="0"/>
                  </a:spcBef>
                  <a:spcAft>
                    <a:spcPts val="0"/>
                  </a:spcAft>
                  <a:buSzPts val="3000"/>
                  <a:buNone/>
                  <a:defRPr/>
                </a:lvl3pPr>
                <a:lvl4pPr lvl="3">
                  <a:spcBef>
                    <a:spcPts val="0"/>
                  </a:spcBef>
                  <a:spcAft>
                    <a:spcPts val="0"/>
                  </a:spcAft>
                  <a:buSzPts val="3000"/>
                  <a:buNone/>
                  <a:defRPr/>
                </a:lvl4pPr>
                <a:lvl5pPr lvl="4">
                  <a:spcBef>
                    <a:spcPts val="0"/>
                  </a:spcBef>
                  <a:spcAft>
                    <a:spcPts val="0"/>
                  </a:spcAft>
                  <a:buSzPts val="3000"/>
                  <a:buNone/>
                  <a:defRPr/>
                </a:lvl5pPr>
                <a:lvl6pPr lvl="5">
                  <a:spcBef>
                    <a:spcPts val="0"/>
                  </a:spcBef>
                  <a:spcAft>
                    <a:spcPts val="0"/>
                  </a:spcAft>
                  <a:buSzPts val="3000"/>
                  <a:buNone/>
                  <a:defRPr/>
                </a:lvl6pPr>
                <a:lvl7pPr lvl="6">
                  <a:spcBef>
                    <a:spcPts val="0"/>
                  </a:spcBef>
                  <a:spcAft>
                    <a:spcPts val="0"/>
                  </a:spcAft>
                  <a:buSzPts val="3000"/>
                  <a:buNone/>
                  <a:defRPr/>
                </a:lvl7pPr>
                <a:lvl8pPr lvl="7">
                  <a:spcBef>
                    <a:spcPts val="0"/>
                  </a:spcBef>
                  <a:spcAft>
                    <a:spcPts val="0"/>
                  </a:spcAft>
                  <a:buSzPts val="3000"/>
                  <a:buNone/>
                  <a:defRPr/>
                </a:lvl8pPr>
                <a:lvl9pPr lvl="8">
                  <a:spcBef>
                    <a:spcPts val="0"/>
                  </a:spcBef>
                  <a:spcAft>
                    <a:spcPts val="0"/>
                  </a:spcAft>
                  <a:buSzPts val="3000"/>
                  <a:buNone/>
                  <a:defRPr/>
                </a:lvl9pPr>
              </a:lstStyle>
              <a:p>
                <a:r>
                  <a:rPr lang="en-GB" sz="2600" b="1" dirty="0"/>
                  <a:t>On the axes provided, sketch the following over the domain  </a:t>
                </a:r>
                <a14:m>
                  <m:oMath xmlns:m="http://schemas.openxmlformats.org/officeDocument/2006/math">
                    <m:r>
                      <a:rPr lang="en-AU" sz="26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2600" b="1" i="1" smtClean="0">
                        <a:latin typeface="Cambria Math" panose="02040503050406030204" pitchFamily="18" charset="0"/>
                      </a:rPr>
                      <m:t>𝝅</m:t>
                    </m:r>
                    <m:r>
                      <a:rPr lang="en-AU" sz="2600" b="1" i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AU" sz="2600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AU" sz="2600" b="1" i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AU" sz="2600" b="1" i="1" smtClean="0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br>
                  <a:rPr lang="en-GB" sz="2600" b="1" dirty="0"/>
                </a:br>
                <a:r>
                  <a:rPr lang="en-GB" sz="2600" b="1" dirty="0"/>
                  <a:t>Determine the period and asymptotes.</a:t>
                </a:r>
              </a:p>
            </p:txBody>
          </p:sp>
        </mc:Choice>
        <mc:Fallback xmlns="">
          <p:sp>
            <p:nvSpPr>
              <p:cNvPr id="9" name="Google Shape;810;p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00" y="556377"/>
                <a:ext cx="11505599" cy="1060150"/>
              </a:xfrm>
              <a:prstGeom prst="rect">
                <a:avLst/>
              </a:prstGeom>
              <a:blipFill rotWithShape="0">
                <a:blip r:embed="rId5"/>
                <a:stretch>
                  <a:fillRect l="-901" t="-344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789;p97">
                <a:extLst>
                  <a:ext uri="{FF2B5EF4-FFF2-40B4-BE49-F238E27FC236}">
                    <a16:creationId xmlns:a16="http://schemas.microsoft.com/office/drawing/2014/main" id="{2025CB04-2C88-7A4E-B5FE-A4D38E5607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7216" y="1827360"/>
                <a:ext cx="3544133" cy="471137"/>
              </a:xfrm>
              <a:prstGeom prst="rect">
                <a:avLst/>
              </a:prstGeom>
              <a:ln w="12700">
                <a:noFill/>
              </a:ln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marL="185738" indent="-185738" algn="l" defTabSz="742950" rtl="0" eaLnBrk="1" latinLnBrk="0" hangingPunct="1">
                  <a:lnSpc>
                    <a:spcPct val="90000"/>
                  </a:lnSpc>
                  <a:spcBef>
                    <a:spcPts val="813"/>
                  </a:spcBef>
                  <a:buFont typeface="Arial" panose="020B0604020202020204" pitchFamily="34" charset="0"/>
                  <a:buChar char="•"/>
                  <a:defRPr sz="227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721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9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2868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62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016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7163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4311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1458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8606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5753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en-AU" b="0" dirty="0"/>
                  <a:t>Period =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AU" dirty="0"/>
                  <a:t> and reflected</a:t>
                </a:r>
              </a:p>
            </p:txBody>
          </p:sp>
        </mc:Choice>
        <mc:Fallback xmlns="">
          <p:sp>
            <p:nvSpPr>
              <p:cNvPr id="8" name="Google Shape;789;p97">
                <a:extLst>
                  <a:ext uri="{FF2B5EF4-FFF2-40B4-BE49-F238E27FC236}">
                    <a16:creationId xmlns:a16="http://schemas.microsoft.com/office/drawing/2014/main" id="{2025CB04-2C88-7A4E-B5FE-A4D38E560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16" y="1827360"/>
                <a:ext cx="3544133" cy="471137"/>
              </a:xfrm>
              <a:prstGeom prst="rect">
                <a:avLst/>
              </a:prstGeom>
              <a:blipFill>
                <a:blip r:embed="rId6"/>
                <a:stretch>
                  <a:fillRect t="-5195" b="-23377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Google Shape;789;p97">
                <a:extLst>
                  <a:ext uri="{FF2B5EF4-FFF2-40B4-BE49-F238E27FC236}">
                    <a16:creationId xmlns:a16="http://schemas.microsoft.com/office/drawing/2014/main" id="{7B0FF523-D28D-A8B8-7C3B-D1C02AEE37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6459" y="2293996"/>
                <a:ext cx="3717055" cy="833400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marL="185738" indent="-185738" algn="l" defTabSz="742950" rtl="0" eaLnBrk="1" latinLnBrk="0" hangingPunct="1">
                  <a:lnSpc>
                    <a:spcPct val="90000"/>
                  </a:lnSpc>
                  <a:spcBef>
                    <a:spcPts val="813"/>
                  </a:spcBef>
                  <a:buFont typeface="Arial" panose="020B0604020202020204" pitchFamily="34" charset="0"/>
                  <a:buChar char="•"/>
                  <a:defRPr sz="227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721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9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2868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62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016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7163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4311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1458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8606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5753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en-AU" sz="1800" b="0" dirty="0"/>
                  <a:t>Starting: </a:t>
                </a:r>
                <a14:m>
                  <m:oMath xmlns:m="http://schemas.openxmlformats.org/officeDocument/2006/math"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AU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=−2</m:t>
                    </m:r>
                  </m:oMath>
                </a14:m>
                <a:br>
                  <a:rPr lang="en-AU" sz="1800" b="0" dirty="0"/>
                </a:br>
                <a:r>
                  <a:rPr lang="en-AU" sz="1800" b="0" dirty="0"/>
                  <a:t>Ending: </a:t>
                </a:r>
                <a14:m>
                  <m:oMath xmlns:m="http://schemas.openxmlformats.org/officeDocument/2006/math"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AU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=−2</m:t>
                    </m:r>
                  </m:oMath>
                </a14:m>
                <a:endParaRPr lang="en-AU" sz="1800" dirty="0"/>
              </a:p>
            </p:txBody>
          </p:sp>
        </mc:Choice>
        <mc:Fallback xmlns="">
          <p:sp>
            <p:nvSpPr>
              <p:cNvPr id="32" name="Google Shape;789;p97">
                <a:extLst>
                  <a:ext uri="{FF2B5EF4-FFF2-40B4-BE49-F238E27FC236}">
                    <a16:creationId xmlns:a16="http://schemas.microsoft.com/office/drawing/2014/main" id="{7B0FF523-D28D-A8B8-7C3B-D1C02AEE3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59" y="2293996"/>
                <a:ext cx="3717055" cy="833400"/>
              </a:xfrm>
              <a:prstGeom prst="rect">
                <a:avLst/>
              </a:prstGeom>
              <a:blipFill>
                <a:blip r:embed="rId19"/>
                <a:stretch>
                  <a:fillRect t="-146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Google Shape;789;p97">
                <a:extLst>
                  <a:ext uri="{FF2B5EF4-FFF2-40B4-BE49-F238E27FC236}">
                    <a16:creationId xmlns:a16="http://schemas.microsoft.com/office/drawing/2014/main" id="{F94878B3-6177-E6F2-19C2-3C93599A55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330" y="3127396"/>
                <a:ext cx="3717055" cy="554405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marL="185738" indent="-185738" algn="l" defTabSz="742950" rtl="0" eaLnBrk="1" latinLnBrk="0" hangingPunct="1">
                  <a:lnSpc>
                    <a:spcPct val="90000"/>
                  </a:lnSpc>
                  <a:spcBef>
                    <a:spcPts val="813"/>
                  </a:spcBef>
                  <a:buFont typeface="Arial" panose="020B0604020202020204" pitchFamily="34" charset="0"/>
                  <a:buChar char="•"/>
                  <a:defRPr sz="227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721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9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2868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62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016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7163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4311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1458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8606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5753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en-AU" sz="1800" b="0" dirty="0"/>
                  <a:t> </a:t>
                </a:r>
                <a14:m>
                  <m:oMath xmlns:m="http://schemas.openxmlformats.org/officeDocument/2006/math"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int</m:t>
                    </m:r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m:rPr>
                        <m:lit/>
                      </m:rPr>
                      <a:rPr lang="en-AU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∴</m:t>
                    </m:r>
                    <m:d>
                      <m:dPr>
                        <m:ctrlPr>
                          <a:rPr lang="en-AU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0,−2</m:t>
                        </m:r>
                      </m:e>
                    </m:d>
                  </m:oMath>
                </a14:m>
                <a:endParaRPr lang="en-AU" sz="1800" dirty="0"/>
              </a:p>
            </p:txBody>
          </p:sp>
        </mc:Choice>
        <mc:Fallback xmlns="">
          <p:sp>
            <p:nvSpPr>
              <p:cNvPr id="33" name="Google Shape;789;p97">
                <a:extLst>
                  <a:ext uri="{FF2B5EF4-FFF2-40B4-BE49-F238E27FC236}">
                    <a16:creationId xmlns:a16="http://schemas.microsoft.com/office/drawing/2014/main" id="{F94878B3-6177-E6F2-19C2-3C93599A5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0" y="3127396"/>
                <a:ext cx="3717055" cy="55440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Google Shape;789;p97">
                <a:extLst>
                  <a:ext uri="{FF2B5EF4-FFF2-40B4-BE49-F238E27FC236}">
                    <a16:creationId xmlns:a16="http://schemas.microsoft.com/office/drawing/2014/main" id="{F61ECF38-24C0-23A6-F883-6407E83370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6122" y="3544921"/>
                <a:ext cx="4221301" cy="515515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marL="185738" indent="-185738" algn="l" defTabSz="742950" rtl="0" eaLnBrk="1" latinLnBrk="0" hangingPunct="1">
                  <a:lnSpc>
                    <a:spcPct val="90000"/>
                  </a:lnSpc>
                  <a:spcBef>
                    <a:spcPts val="813"/>
                  </a:spcBef>
                  <a:buFont typeface="Arial" panose="020B0604020202020204" pitchFamily="34" charset="0"/>
                  <a:buChar char="•"/>
                  <a:defRPr sz="227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721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9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2868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62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016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7163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4311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1458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8606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5753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en-AU" sz="1800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asymptote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AU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AU" sz="1800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  <m: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:−</m:t>
                    </m:r>
                    <m:f>
                      <m:fPr>
                        <m:ctrlPr>
                          <a:rPr lang="en-A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A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AU" sz="1800" dirty="0"/>
              </a:p>
            </p:txBody>
          </p:sp>
        </mc:Choice>
        <mc:Fallback xmlns="">
          <p:sp>
            <p:nvSpPr>
              <p:cNvPr id="40" name="Google Shape;789;p97">
                <a:extLst>
                  <a:ext uri="{FF2B5EF4-FFF2-40B4-BE49-F238E27FC236}">
                    <a16:creationId xmlns:a16="http://schemas.microsoft.com/office/drawing/2014/main" id="{F61ECF38-24C0-23A6-F883-6407E8337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22" y="3544921"/>
                <a:ext cx="4221301" cy="515515"/>
              </a:xfrm>
              <a:prstGeom prst="rect">
                <a:avLst/>
              </a:prstGeom>
              <a:blipFill>
                <a:blip r:embed="rId21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Google Shape;789;p97">
                <a:extLst>
                  <a:ext uri="{FF2B5EF4-FFF2-40B4-BE49-F238E27FC236}">
                    <a16:creationId xmlns:a16="http://schemas.microsoft.com/office/drawing/2014/main" id="{EA6CD1F1-906B-575D-1684-166A9CCFFB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332" y="4431425"/>
                <a:ext cx="4221301" cy="515515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marL="185738" indent="-185738" algn="l" defTabSz="742950" rtl="0" eaLnBrk="1" latinLnBrk="0" hangingPunct="1">
                  <a:lnSpc>
                    <a:spcPct val="90000"/>
                  </a:lnSpc>
                  <a:spcBef>
                    <a:spcPts val="813"/>
                  </a:spcBef>
                  <a:buFont typeface="Arial" panose="020B0604020202020204" pitchFamily="34" charset="0"/>
                  <a:buChar char="•"/>
                  <a:defRPr sz="227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721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9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2868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62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016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7163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4311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1458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86063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57538" indent="-185738" algn="l" defTabSz="742950" rtl="0" eaLnBrk="1" latinLnBrk="0" hangingPunct="1">
                  <a:lnSpc>
                    <a:spcPct val="90000"/>
                  </a:lnSpc>
                  <a:spcBef>
                    <a:spcPts val="406"/>
                  </a:spcBef>
                  <a:buFont typeface="Arial" panose="020B0604020202020204" pitchFamily="34" charset="0"/>
                  <a:buChar char="•"/>
                  <a:defRPr sz="146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en-AU" sz="1800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Use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classpad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solve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𝑖𝑛𝑡𝑒𝑟𝑐𝑒𝑝𝑡𝑠</m:t>
                    </m:r>
                  </m:oMath>
                </a14:m>
                <a:endParaRPr lang="en-AU" sz="1800" dirty="0"/>
              </a:p>
            </p:txBody>
          </p:sp>
        </mc:Choice>
        <mc:Fallback xmlns="">
          <p:sp>
            <p:nvSpPr>
              <p:cNvPr id="41" name="Google Shape;789;p97">
                <a:extLst>
                  <a:ext uri="{FF2B5EF4-FFF2-40B4-BE49-F238E27FC236}">
                    <a16:creationId xmlns:a16="http://schemas.microsoft.com/office/drawing/2014/main" id="{EA6CD1F1-906B-575D-1684-166A9CCFF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2" y="4431425"/>
                <a:ext cx="4221301" cy="515515"/>
              </a:xfrm>
              <a:prstGeom prst="rect">
                <a:avLst/>
              </a:prstGeom>
              <a:blipFill>
                <a:blip r:embed="rId22"/>
                <a:stretch>
                  <a:fillRect r="-28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7D7EACCD-E490-A076-9D3B-148E7071B10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5400000">
            <a:off x="2159484" y="3029458"/>
            <a:ext cx="686867" cy="46442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2D57FA-26F0-0E82-1672-0A72CF56A09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14059" y="1403534"/>
            <a:ext cx="7195329" cy="48534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87A653-D3C1-F6BD-6F3D-7758B872E06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017849" y="1510913"/>
            <a:ext cx="7027917" cy="479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2" grpId="0"/>
      <p:bldP spid="33" grpId="0"/>
      <p:bldP spid="40" grpId="0"/>
      <p:bldP spid="4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7600" y="812618"/>
            <a:ext cx="9144000" cy="627382"/>
          </a:xfrm>
        </p:spPr>
        <p:txBody>
          <a:bodyPr>
            <a:normAutofit lnSpcReduction="10000"/>
          </a:bodyPr>
          <a:lstStyle/>
          <a:p>
            <a:pPr algn="l"/>
            <a:r>
              <a:rPr lang="en-AU" sz="4000"/>
              <a:t>Complete Cambridge Ex </a:t>
            </a:r>
            <a:r>
              <a:rPr lang="en-AU" sz="4000" dirty="0"/>
              <a:t>12K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B07689-760D-4D71-9448-AFF1CCEB30E0}"/>
              </a:ext>
            </a:extLst>
          </p:cNvPr>
          <p:cNvSpPr txBox="1"/>
          <p:nvPr/>
        </p:nvSpPr>
        <p:spPr>
          <a:xfrm>
            <a:off x="0" y="-28398"/>
            <a:ext cx="3895468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Independent Practice</a:t>
            </a:r>
          </a:p>
        </p:txBody>
      </p:sp>
    </p:spTree>
    <p:extLst>
      <p:ext uri="{BB962C8B-B14F-4D97-AF65-F5344CB8AC3E}">
        <p14:creationId xmlns:p14="http://schemas.microsoft.com/office/powerpoint/2010/main" val="3000480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9F3E-D8B2-B74C-BF87-F1B8A82D9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Trigonometric Functions (Periodic Functions)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CA568D-3311-F94F-AA6F-916736AD8A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24038" y="1825625"/>
                <a:ext cx="87931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en-AU" dirty="0">
                    <a:solidFill>
                      <a:schemeClr val="dk1"/>
                    </a:solidFill>
                  </a:rPr>
                  <a:t>A </a:t>
                </a:r>
                <a:r>
                  <a:rPr lang="en-AU" b="1" dirty="0">
                    <a:solidFill>
                      <a:srgbClr val="FF0000"/>
                    </a:solidFill>
                  </a:rPr>
                  <a:t>trigonometric function</a:t>
                </a:r>
                <a:r>
                  <a:rPr lang="en-AU" dirty="0">
                    <a:solidFill>
                      <a:srgbClr val="FF0000"/>
                    </a:solidFill>
                  </a:rPr>
                  <a:t> </a:t>
                </a:r>
                <a:r>
                  <a:rPr lang="en-AU" dirty="0">
                    <a:solidFill>
                      <a:schemeClr val="dk1"/>
                    </a:solidFill>
                  </a:rPr>
                  <a:t>takes the ‘</a:t>
                </a:r>
                <a:r>
                  <a:rPr lang="en-AU" i="1" dirty="0">
                    <a:solidFill>
                      <a:schemeClr val="dk1"/>
                    </a:solidFill>
                  </a:rPr>
                  <a:t>input</a:t>
                </a:r>
                <a:r>
                  <a:rPr lang="en-AU" dirty="0">
                    <a:solidFill>
                      <a:schemeClr val="dk1"/>
                    </a:solidFill>
                  </a:rPr>
                  <a:t>’ of </a:t>
                </a:r>
                <a:r>
                  <a:rPr lang="en-AU" b="1" dirty="0">
                    <a:solidFill>
                      <a:srgbClr val="7030A0"/>
                    </a:solidFill>
                  </a:rPr>
                  <a:t>an angle </a:t>
                </a:r>
                <a:r>
                  <a:rPr lang="en-AU" dirty="0">
                    <a:solidFill>
                      <a:srgbClr val="7030A0"/>
                    </a:solidFill>
                  </a:rPr>
                  <a:t>(domain) </a:t>
                </a:r>
                <a:r>
                  <a:rPr lang="en-AU" dirty="0">
                    <a:solidFill>
                      <a:schemeClr val="dk1"/>
                    </a:solidFill>
                  </a:rPr>
                  <a:t>and ‘</a:t>
                </a:r>
                <a:r>
                  <a:rPr lang="en-AU" i="1" dirty="0">
                    <a:solidFill>
                      <a:schemeClr val="dk1"/>
                    </a:solidFill>
                  </a:rPr>
                  <a:t>outputs</a:t>
                </a:r>
                <a:r>
                  <a:rPr lang="en-AU" dirty="0">
                    <a:solidFill>
                      <a:schemeClr val="dk1"/>
                    </a:solidFill>
                  </a:rPr>
                  <a:t>’ a </a:t>
                </a:r>
                <a:r>
                  <a:rPr lang="en-AU" b="1" dirty="0">
                    <a:solidFill>
                      <a:srgbClr val="7030A0"/>
                    </a:solidFill>
                  </a:rPr>
                  <a:t>numerical value </a:t>
                </a:r>
                <a:r>
                  <a:rPr lang="en-AU" dirty="0">
                    <a:solidFill>
                      <a:srgbClr val="7030A0"/>
                    </a:solidFill>
                  </a:rPr>
                  <a:t>(range)</a:t>
                </a:r>
                <a:r>
                  <a:rPr lang="en-AU" dirty="0">
                    <a:solidFill>
                      <a:schemeClr val="dk1"/>
                    </a:solidFill>
                  </a:rPr>
                  <a:t>.</a:t>
                </a:r>
              </a:p>
              <a:p>
                <a:pPr marL="0" indent="0">
                  <a:spcBef>
                    <a:spcPts val="1600"/>
                  </a:spcBef>
                  <a:buNone/>
                </a:pPr>
                <a:r>
                  <a:rPr lang="en-AU" dirty="0">
                    <a:solidFill>
                      <a:schemeClr val="dk1"/>
                    </a:solidFill>
                  </a:rPr>
                  <a:t>For example, the ratios (sin, cos and tan) are trigonometric functions of </a:t>
                </a:r>
                <a:r>
                  <a:rPr lang="en-AU" b="1" i="1" dirty="0">
                    <a:solidFill>
                      <a:schemeClr val="dk1"/>
                    </a:solidFill>
                  </a:rPr>
                  <a:t>y</a:t>
                </a:r>
                <a:r>
                  <a:rPr lang="en-AU" b="1" dirty="0">
                    <a:solidFill>
                      <a:schemeClr val="dk1"/>
                    </a:solidFill>
                  </a:rPr>
                  <a:t> </a:t>
                </a:r>
                <a:r>
                  <a:rPr lang="en-AU" dirty="0">
                    <a:solidFill>
                      <a:schemeClr val="dk1"/>
                    </a:solidFill>
                  </a:rPr>
                  <a:t>in terms of </a:t>
                </a:r>
                <a:r>
                  <a:rPr lang="en-AU" b="1" dirty="0">
                    <a:solidFill>
                      <a:schemeClr val="dk1"/>
                    </a:solidFill>
                  </a:rPr>
                  <a:t>𝜃</a:t>
                </a:r>
                <a:r>
                  <a:rPr lang="en-AU" dirty="0">
                    <a:solidFill>
                      <a:schemeClr val="dk1"/>
                    </a:solidFill>
                  </a:rPr>
                  <a:t>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𝒔𝒊𝒏</m:t>
                      </m:r>
                      <m:r>
                        <a:rPr lang="en-AU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𝒄𝒐𝒔</m:t>
                      </m:r>
                      <m:r>
                        <a:rPr lang="en-AU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𝒕𝒂𝒏</m:t>
                      </m:r>
                      <m:r>
                        <a:rPr lang="en-AU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8CA568D-3311-F94F-AA6F-916736AD8A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24038" y="1825625"/>
                <a:ext cx="8793162" cy="4351338"/>
              </a:xfrm>
              <a:blipFill rotWithShape="0">
                <a:blip r:embed="rId2"/>
                <a:stretch>
                  <a:fillRect l="-1386" t="-2241" r="-48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4B07689-760D-4D71-9448-AFF1CCEB30E0}"/>
              </a:ext>
            </a:extLst>
          </p:cNvPr>
          <p:cNvSpPr txBox="1"/>
          <p:nvPr/>
        </p:nvSpPr>
        <p:spPr>
          <a:xfrm>
            <a:off x="0" y="-28398"/>
            <a:ext cx="4023093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</p:spTree>
    <p:extLst>
      <p:ext uri="{BB962C8B-B14F-4D97-AF65-F5344CB8AC3E}">
        <p14:creationId xmlns:p14="http://schemas.microsoft.com/office/powerpoint/2010/main" val="1810312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EFBB4-69C3-F449-AF8F-050F3DA41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Features of Trigonometric (Periodic)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D0F5A-5776-0E49-8A1E-11456E4A3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AU" dirty="0">
                <a:solidFill>
                  <a:schemeClr val="dk1"/>
                </a:solidFill>
              </a:rPr>
              <a:t>There are </a:t>
            </a:r>
            <a:r>
              <a:rPr lang="en-AU" b="1" dirty="0">
                <a:solidFill>
                  <a:srgbClr val="FF0000"/>
                </a:solidFill>
              </a:rPr>
              <a:t>two </a:t>
            </a:r>
            <a:r>
              <a:rPr lang="en-AU" b="1" dirty="0">
                <a:solidFill>
                  <a:schemeClr val="dk1"/>
                </a:solidFill>
              </a:rPr>
              <a:t>key features</a:t>
            </a:r>
            <a:r>
              <a:rPr lang="en-AU" dirty="0">
                <a:solidFill>
                  <a:schemeClr val="dk1"/>
                </a:solidFill>
              </a:rPr>
              <a:t> of any trigonometric (periodic) function:</a:t>
            </a:r>
            <a:br>
              <a:rPr lang="en-AU" dirty="0">
                <a:solidFill>
                  <a:schemeClr val="dk1"/>
                </a:solidFill>
              </a:rPr>
            </a:br>
            <a:endParaRPr lang="en-AU" dirty="0">
              <a:solidFill>
                <a:schemeClr val="dk1"/>
              </a:solidFill>
            </a:endParaRPr>
          </a:p>
          <a:p>
            <a:pPr marL="457200" indent="-342900">
              <a:spcBef>
                <a:spcPts val="0"/>
              </a:spcBef>
              <a:buClr>
                <a:schemeClr val="dk1"/>
              </a:buClr>
              <a:buSzPts val="1800"/>
              <a:buAutoNum type="arabicPeriod"/>
            </a:pPr>
            <a:r>
              <a:rPr lang="en-AU" b="1" dirty="0">
                <a:solidFill>
                  <a:srgbClr val="FF0000"/>
                </a:solidFill>
              </a:rPr>
              <a:t>Amplitude</a:t>
            </a:r>
            <a:r>
              <a:rPr lang="en-AU" dirty="0">
                <a:solidFill>
                  <a:schemeClr val="dk1"/>
                </a:solidFill>
              </a:rPr>
              <a:t> - the </a:t>
            </a:r>
            <a:r>
              <a:rPr lang="en-AU" i="1" dirty="0">
                <a:solidFill>
                  <a:schemeClr val="dk1"/>
                </a:solidFill>
              </a:rPr>
              <a:t>‘height’</a:t>
            </a:r>
            <a:r>
              <a:rPr lang="en-AU" dirty="0">
                <a:solidFill>
                  <a:schemeClr val="dk1"/>
                </a:solidFill>
              </a:rPr>
              <a:t> of the wave, from equilibrium to ‘crown’ (</a:t>
            </a:r>
            <a:r>
              <a:rPr lang="en-AU" dirty="0" err="1">
                <a:solidFill>
                  <a:schemeClr val="dk1"/>
                </a:solidFill>
              </a:rPr>
              <a:t>i.e</a:t>
            </a:r>
            <a:r>
              <a:rPr lang="en-AU" dirty="0">
                <a:solidFill>
                  <a:schemeClr val="dk1"/>
                </a:solidFill>
              </a:rPr>
              <a:t> the </a:t>
            </a:r>
            <a:r>
              <a:rPr lang="en-AU" dirty="0" err="1">
                <a:solidFill>
                  <a:schemeClr val="dk1"/>
                </a:solidFill>
              </a:rPr>
              <a:t>extrema</a:t>
            </a:r>
            <a:r>
              <a:rPr lang="en-AU" dirty="0">
                <a:solidFill>
                  <a:schemeClr val="dk1"/>
                </a:solidFill>
              </a:rPr>
              <a:t>). (The distance between the mean position and the maximum position)</a:t>
            </a:r>
            <a:br>
              <a:rPr lang="en-AU" dirty="0">
                <a:solidFill>
                  <a:schemeClr val="dk1"/>
                </a:solidFill>
              </a:rPr>
            </a:br>
            <a:endParaRPr lang="en-AU" dirty="0">
              <a:solidFill>
                <a:schemeClr val="dk1"/>
              </a:solidFill>
            </a:endParaRPr>
          </a:p>
          <a:p>
            <a:pPr marL="457200" indent="-342900">
              <a:spcBef>
                <a:spcPts val="0"/>
              </a:spcBef>
              <a:buClr>
                <a:schemeClr val="dk1"/>
              </a:buClr>
              <a:buSzPts val="1800"/>
              <a:buAutoNum type="arabicPeriod"/>
            </a:pPr>
            <a:r>
              <a:rPr lang="en-AU" b="1" dirty="0">
                <a:solidFill>
                  <a:srgbClr val="FF0000"/>
                </a:solidFill>
              </a:rPr>
              <a:t>Period</a:t>
            </a:r>
            <a:r>
              <a:rPr lang="en-AU" b="1" dirty="0">
                <a:solidFill>
                  <a:schemeClr val="accent4"/>
                </a:solidFill>
              </a:rPr>
              <a:t> </a:t>
            </a:r>
            <a:r>
              <a:rPr lang="en-AU" dirty="0">
                <a:solidFill>
                  <a:schemeClr val="dk1"/>
                </a:solidFill>
              </a:rPr>
              <a:t>- the angle required before the wave ‘repeats’.</a:t>
            </a:r>
          </a:p>
          <a:p>
            <a:pPr marL="914400" lvl="1" indent="-317500">
              <a:spcBef>
                <a:spcPts val="0"/>
              </a:spcBef>
              <a:buClr>
                <a:schemeClr val="dk1"/>
              </a:buClr>
              <a:buSzPts val="1400"/>
              <a:buChar char="○"/>
            </a:pPr>
            <a:r>
              <a:rPr lang="en-AU" dirty="0">
                <a:solidFill>
                  <a:schemeClr val="dk1"/>
                </a:solidFill>
              </a:rPr>
              <a:t>Also thought of as the ‘time taken to repeat one </a:t>
            </a:r>
            <a:r>
              <a:rPr lang="en-AU" b="1" dirty="0">
                <a:solidFill>
                  <a:srgbClr val="7030A0"/>
                </a:solidFill>
              </a:rPr>
              <a:t>cycle</a:t>
            </a:r>
            <a:r>
              <a:rPr lang="en-AU" dirty="0">
                <a:solidFill>
                  <a:schemeClr val="dk1"/>
                </a:solidFill>
              </a:rPr>
              <a:t>’.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B07689-760D-4D71-9448-AFF1CCEB30E0}"/>
              </a:ext>
            </a:extLst>
          </p:cNvPr>
          <p:cNvSpPr txBox="1"/>
          <p:nvPr/>
        </p:nvSpPr>
        <p:spPr>
          <a:xfrm>
            <a:off x="0" y="-28398"/>
            <a:ext cx="4023093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</p:spTree>
    <p:extLst>
      <p:ext uri="{BB962C8B-B14F-4D97-AF65-F5344CB8AC3E}">
        <p14:creationId xmlns:p14="http://schemas.microsoft.com/office/powerpoint/2010/main" val="3968338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321" y="156944"/>
            <a:ext cx="9003329" cy="41284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602" y="3909393"/>
                <a:ext cx="11757453" cy="343273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AU" sz="2400" dirty="0"/>
                  <a:t>The graph of </a:t>
                </a:r>
                <a14:m>
                  <m:oMath xmlns:m="http://schemas.openxmlformats.org/officeDocument/2006/math">
                    <m:r>
                      <a:rPr lang="en-AU" sz="2400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sz="2400" b="1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AU" sz="2400" b="1" i="0" dirty="0" smtClean="0">
                        <a:latin typeface="Cambria Math" panose="02040503050406030204" pitchFamily="18" charset="0"/>
                      </a:rPr>
                      <m:t>𝐬𝐢𝐧</m:t>
                    </m:r>
                    <m:r>
                      <a:rPr lang="en-AU" sz="2400" b="1" i="1" dirty="0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AU" sz="24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sz="24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2400" dirty="0"/>
                  <a:t>is shown above for the domain of </a:t>
                </a:r>
                <a14:m>
                  <m:oMath xmlns:m="http://schemas.openxmlformats.org/officeDocument/2006/math">
                    <m:r>
                      <a:rPr lang="en-AU" sz="2400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AU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A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A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A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AU" sz="24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2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AU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AU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≤</m:t>
                    </m:r>
                    <m:r>
                      <a:rPr lang="en-AU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AU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≤</m:t>
                    </m:r>
                    <m:r>
                      <a:rPr lang="en-AU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  <m:r>
                      <a:rPr lang="en-AU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AU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AU" sz="2400" b="1" dirty="0"/>
              </a:p>
              <a:p>
                <a:pPr marL="0" indent="0">
                  <a:buNone/>
                </a:pPr>
                <a:r>
                  <a:rPr lang="en-AU" sz="2400" b="1" dirty="0"/>
                  <a:t>What is the period of this function?</a:t>
                </a:r>
              </a:p>
              <a:p>
                <a:pPr marL="0" indent="0">
                  <a:buNone/>
                </a:pPr>
                <a:r>
                  <a:rPr lang="en-AU" sz="2400" b="1" dirty="0">
                    <a:solidFill>
                      <a:srgbClr val="7030A0"/>
                    </a:solidFill>
                  </a:rPr>
                  <a:t>The period is </a:t>
                </a:r>
                <a14:m>
                  <m:oMath xmlns:m="http://schemas.openxmlformats.org/officeDocument/2006/math">
                    <m:r>
                      <a:rPr lang="en-AU" sz="24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AU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AU" sz="2400" b="1" dirty="0">
                    <a:solidFill>
                      <a:srgbClr val="7030A0"/>
                    </a:solidFill>
                  </a:rPr>
                  <a:t> as the function performs one cycle in </a:t>
                </a:r>
                <a14:m>
                  <m:oMath xmlns:m="http://schemas.openxmlformats.org/officeDocument/2006/math">
                    <m:r>
                      <a:rPr lang="en-AU" sz="24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AU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AU" sz="2400" b="1" dirty="0">
                    <a:solidFill>
                      <a:srgbClr val="7030A0"/>
                    </a:solidFill>
                  </a:rPr>
                  <a:t> radians (i.e. 360°)</a:t>
                </a:r>
                <a:endParaRPr lang="en-AU" sz="2400" b="1" dirty="0"/>
              </a:p>
              <a:p>
                <a:pPr marL="0" indent="0">
                  <a:buNone/>
                </a:pPr>
                <a:r>
                  <a:rPr lang="en-AU" sz="2400" b="1" dirty="0"/>
                  <a:t>What is the amplitude of this function?</a:t>
                </a:r>
              </a:p>
              <a:p>
                <a:pPr marL="0" indent="0">
                  <a:buNone/>
                </a:pPr>
                <a:r>
                  <a:rPr lang="en-AU" sz="2400" b="1" dirty="0">
                    <a:solidFill>
                      <a:srgbClr val="7030A0"/>
                    </a:solidFill>
                  </a:rPr>
                  <a:t>The amplitude is 1 for the distance between the mean position and the maximum position. </a:t>
                </a:r>
              </a:p>
              <a:p>
                <a:pPr marL="0" indent="0">
                  <a:buNone/>
                </a:pPr>
                <a:r>
                  <a:rPr lang="en-AU" sz="2400" b="1" dirty="0">
                    <a:solidFill>
                      <a:srgbClr val="7030A0"/>
                    </a:solidFill>
                  </a:rPr>
                  <a:t>Thus the range of the function is </a:t>
                </a:r>
                <a14:m>
                  <m:oMath xmlns:m="http://schemas.openxmlformats.org/officeDocument/2006/math">
                    <m:r>
                      <a:rPr lang="en-AU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AU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AU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AU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,−</m:t>
                    </m:r>
                    <m:r>
                      <a:rPr lang="en-AU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AU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AU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AU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AU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AU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AU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602" y="3909393"/>
                <a:ext cx="11757453" cy="3432732"/>
              </a:xfrm>
              <a:blipFill rotWithShape="0">
                <a:blip r:embed="rId3"/>
                <a:stretch>
                  <a:fillRect l="-778" t="-2487" r="-67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8FB063-CA73-4562-90D9-B945F7BEC53D}"/>
                  </a:ext>
                </a:extLst>
              </p:cNvPr>
              <p:cNvSpPr txBox="1"/>
              <p:nvPr/>
            </p:nvSpPr>
            <p:spPr>
              <a:xfrm>
                <a:off x="0" y="-6605"/>
                <a:ext cx="2164724" cy="584775"/>
              </a:xfrm>
              <a:prstGeom prst="homePlate">
                <a:avLst/>
              </a:prstGeom>
              <a:solidFill>
                <a:srgbClr val="002060"/>
              </a:solidFill>
              <a:ln>
                <a:solidFill>
                  <a:schemeClr val="accent6"/>
                </a:solidFill>
              </a:ln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𝐬𝐢𝐧</m:t>
                      </m:r>
                      <m:r>
                        <a:rPr lang="en-US" sz="3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AU" sz="3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98FB063-CA73-4562-90D9-B945F7BEC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6605"/>
                <a:ext cx="2164724" cy="584775"/>
              </a:xfrm>
              <a:prstGeom prst="homePlate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1C5E94A-0819-414D-AB68-735D0C0F029D}"/>
                  </a:ext>
                </a:extLst>
              </p14:cNvPr>
              <p14:cNvContentPartPr/>
              <p14:nvPr/>
            </p14:nvContentPartPr>
            <p14:xfrm>
              <a:off x="3721965" y="667845"/>
              <a:ext cx="2599920" cy="3101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01C5E94A-0819-414D-AB68-735D0C0F029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92085" y="635445"/>
                <a:ext cx="2669400" cy="3169800"/>
              </a:xfrm>
              <a:prstGeom prst="rect">
                <a:avLst/>
              </a:prstGeom>
            </p:spPr>
          </p:pic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B31BA4-3C63-4BFA-A5C5-761713B99BDA}"/>
              </a:ext>
            </a:extLst>
          </p:cNvPr>
          <p:cNvCxnSpPr/>
          <p:nvPr/>
        </p:nvCxnSpPr>
        <p:spPr>
          <a:xfrm flipV="1">
            <a:off x="4347633" y="667845"/>
            <a:ext cx="0" cy="1580055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BCFEF8F-29AC-4A55-B730-AF9741AA18B8}"/>
              </a:ext>
            </a:extLst>
          </p:cNvPr>
          <p:cNvCxnSpPr>
            <a:cxnSpLocks/>
          </p:cNvCxnSpPr>
          <p:nvPr/>
        </p:nvCxnSpPr>
        <p:spPr>
          <a:xfrm>
            <a:off x="5651500" y="2247901"/>
            <a:ext cx="0" cy="156633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91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80"/>
          <p:cNvSpPr txBox="1">
            <a:spLocks noGrp="1"/>
          </p:cNvSpPr>
          <p:nvPr>
            <p:ph type="title"/>
          </p:nvPr>
        </p:nvSpPr>
        <p:spPr>
          <a:xfrm>
            <a:off x="1563225" y="1087104"/>
            <a:ext cx="9230650" cy="65845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b="1" dirty="0">
                <a:solidFill>
                  <a:srgbClr val="002060"/>
                </a:solidFill>
              </a:rPr>
              <a:t>Features of the Sine Function</a:t>
            </a:r>
            <a:endParaRPr b="1" dirty="0">
              <a:solidFill>
                <a:srgbClr val="002060"/>
              </a:solidFill>
            </a:endParaRPr>
          </a:p>
        </p:txBody>
      </p:sp>
      <p:pic>
        <p:nvPicPr>
          <p:cNvPr id="657" name="Google Shape;65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6464" y="2088883"/>
            <a:ext cx="4139308" cy="413930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58" name="Google Shape;658;p80"/>
          <p:cNvGraphicFramePr/>
          <p:nvPr>
            <p:extLst>
              <p:ext uri="{D42A27DB-BD31-4B8C-83A1-F6EECF244321}">
                <p14:modId xmlns:p14="http://schemas.microsoft.com/office/powerpoint/2010/main" val="4180430599"/>
              </p:ext>
            </p:extLst>
          </p:nvPr>
        </p:nvGraphicFramePr>
        <p:xfrm>
          <a:off x="1615064" y="1937603"/>
          <a:ext cx="4730727" cy="122113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064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42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05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1"/>
                          </a:solidFill>
                        </a:rPr>
                        <a:t>Amplitude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9044" marR="99044" marT="99044" marB="99044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99044" marR="99044" marT="99044" marB="9904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5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</a:rPr>
                        <a:t>Period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9044" marR="99044" marT="99044" marB="99044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9044" marR="99044" marT="99044" marB="9904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59" name="Google Shape;659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083" y="3347049"/>
            <a:ext cx="5992015" cy="32320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B07689-760D-4D71-9448-AFF1CCEB30E0}"/>
              </a:ext>
            </a:extLst>
          </p:cNvPr>
          <p:cNvSpPr txBox="1"/>
          <p:nvPr/>
        </p:nvSpPr>
        <p:spPr>
          <a:xfrm>
            <a:off x="0" y="-28398"/>
            <a:ext cx="4023093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168769" y="2019872"/>
                <a:ext cx="28052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769" y="2019872"/>
                <a:ext cx="280525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168769" y="2640751"/>
                <a:ext cx="207383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   360°</m:t>
                      </m:r>
                    </m:oMath>
                  </m:oMathPara>
                </a14:m>
                <a:endParaRPr lang="en-AU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769" y="2640751"/>
                <a:ext cx="2073836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1117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1073" y="4153133"/>
                <a:ext cx="11757453" cy="31139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AU" sz="2400" dirty="0"/>
                  <a:t>The graph of </a:t>
                </a:r>
                <a14:m>
                  <m:oMath xmlns:m="http://schemas.openxmlformats.org/officeDocument/2006/math">
                    <m:r>
                      <a:rPr lang="en-AU" sz="2400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sz="2400" b="1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AU" sz="2400" b="1" i="0" dirty="0" smtClean="0">
                        <a:latin typeface="Cambria Math" panose="02040503050406030204" pitchFamily="18" charset="0"/>
                      </a:rPr>
                      <m:t>𝐜𝐨𝐬</m:t>
                    </m:r>
                    <m:r>
                      <a:rPr lang="en-AU" sz="2400" b="1" i="1" dirty="0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AU" sz="24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sz="24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2400" dirty="0"/>
                  <a:t>is shown above for the domain of </a:t>
                </a:r>
                <a14:m>
                  <m:oMath xmlns:m="http://schemas.openxmlformats.org/officeDocument/2006/math">
                    <m:r>
                      <a:rPr lang="en-AU" sz="2400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AU" sz="24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AU" sz="2400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2400" b="1" i="1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AU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AU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≤</m:t>
                    </m:r>
                    <m:r>
                      <a:rPr lang="en-AU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AU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≤</m:t>
                    </m:r>
                    <m:r>
                      <a:rPr lang="en-AU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  <m:r>
                      <a:rPr lang="en-AU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AU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AU" sz="2400" b="1" dirty="0"/>
              </a:p>
              <a:p>
                <a:pPr marL="0" indent="0">
                  <a:buNone/>
                </a:pPr>
                <a:r>
                  <a:rPr lang="en-AU" sz="2400" b="1" dirty="0"/>
                  <a:t>What is the period of this function?</a:t>
                </a:r>
              </a:p>
              <a:p>
                <a:pPr marL="0" indent="0">
                  <a:buNone/>
                </a:pPr>
                <a:r>
                  <a:rPr lang="en-AU" sz="2400" b="1" dirty="0">
                    <a:solidFill>
                      <a:srgbClr val="7030A0"/>
                    </a:solidFill>
                  </a:rPr>
                  <a:t>The period is </a:t>
                </a:r>
                <a14:m>
                  <m:oMath xmlns:m="http://schemas.openxmlformats.org/officeDocument/2006/math">
                    <m:r>
                      <a:rPr lang="en-AU" sz="24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AU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AU" sz="2400" b="1" dirty="0">
                    <a:solidFill>
                      <a:srgbClr val="7030A0"/>
                    </a:solidFill>
                  </a:rPr>
                  <a:t> as the function performs one cycle in </a:t>
                </a:r>
                <a14:m>
                  <m:oMath xmlns:m="http://schemas.openxmlformats.org/officeDocument/2006/math">
                    <m:r>
                      <a:rPr lang="en-AU" sz="24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AU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AU" sz="2400" b="1" dirty="0">
                    <a:solidFill>
                      <a:srgbClr val="7030A0"/>
                    </a:solidFill>
                  </a:rPr>
                  <a:t> radians (i.e. 360°)</a:t>
                </a:r>
                <a:endParaRPr lang="en-AU" sz="2400" b="1" dirty="0"/>
              </a:p>
              <a:p>
                <a:pPr marL="0" indent="0">
                  <a:buNone/>
                </a:pPr>
                <a:r>
                  <a:rPr lang="en-AU" sz="2400" b="1" dirty="0"/>
                  <a:t>What is the amplitude of this function?</a:t>
                </a:r>
              </a:p>
              <a:p>
                <a:pPr marL="0" indent="0">
                  <a:buNone/>
                </a:pPr>
                <a:r>
                  <a:rPr lang="en-AU" sz="2400" b="1" dirty="0">
                    <a:solidFill>
                      <a:srgbClr val="7030A0"/>
                    </a:solidFill>
                  </a:rPr>
                  <a:t>The amplitude is 1 for the distance between the mean position and the maximum position. </a:t>
                </a:r>
              </a:p>
              <a:p>
                <a:pPr marL="0" indent="0">
                  <a:buNone/>
                </a:pPr>
                <a:r>
                  <a:rPr lang="en-AU" sz="2400" b="1" dirty="0">
                    <a:solidFill>
                      <a:srgbClr val="7030A0"/>
                    </a:solidFill>
                  </a:rPr>
                  <a:t>Thus the range of the function is </a:t>
                </a:r>
                <a14:m>
                  <m:oMath xmlns:m="http://schemas.openxmlformats.org/officeDocument/2006/math">
                    <m:r>
                      <a:rPr lang="en-AU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AU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AU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AU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,−</m:t>
                    </m:r>
                    <m:r>
                      <a:rPr lang="en-AU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AU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AU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AU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AU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AU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AU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1073" y="4153133"/>
                <a:ext cx="11757453" cy="3113903"/>
              </a:xfrm>
              <a:blipFill rotWithShape="0">
                <a:blip r:embed="rId2"/>
                <a:stretch>
                  <a:fillRect l="-778" t="-2740" r="-67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contrast="20000"/>
          </a:blip>
          <a:stretch>
            <a:fillRect/>
          </a:stretch>
        </p:blipFill>
        <p:spPr>
          <a:xfrm>
            <a:off x="293474" y="155345"/>
            <a:ext cx="9431552" cy="4084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7277117-7935-4FF2-8FF2-EFAF678ABFC4}"/>
                  </a:ext>
                </a:extLst>
              </p:cNvPr>
              <p:cNvSpPr txBox="1"/>
              <p:nvPr/>
            </p:nvSpPr>
            <p:spPr>
              <a:xfrm>
                <a:off x="0" y="-6605"/>
                <a:ext cx="2172676" cy="584775"/>
              </a:xfrm>
              <a:prstGeom prst="homePlate">
                <a:avLst/>
              </a:prstGeom>
              <a:solidFill>
                <a:srgbClr val="002060"/>
              </a:solidFill>
              <a:ln>
                <a:solidFill>
                  <a:schemeClr val="accent6"/>
                </a:solidFill>
              </a:ln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𝐜𝐨𝐬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AU" sz="3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7277117-7935-4FF2-8FF2-EFAF678AB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6605"/>
                <a:ext cx="2172676" cy="584775"/>
              </a:xfrm>
              <a:prstGeom prst="homePlate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AF4A3DE-552D-4AB6-A97E-5BEAF25A64DB}"/>
                  </a:ext>
                </a:extLst>
              </p14:cNvPr>
              <p14:cNvContentPartPr/>
              <p14:nvPr/>
            </p14:nvContentPartPr>
            <p14:xfrm>
              <a:off x="3380610" y="825885"/>
              <a:ext cx="13680" cy="15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8AF4A3DE-552D-4AB6-A97E-5BEAF25A64D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69450" y="814725"/>
                <a:ext cx="3708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29B6939-A4AB-49EE-AC0F-BBE57DBA8C93}"/>
                  </a:ext>
                </a:extLst>
              </p14:cNvPr>
              <p14:cNvContentPartPr/>
              <p14:nvPr/>
            </p14:nvContentPartPr>
            <p14:xfrm>
              <a:off x="3380610" y="739845"/>
              <a:ext cx="2720880" cy="3246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E29B6939-A4AB-49EE-AC0F-BBE57DBA8C9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45690" y="700605"/>
                <a:ext cx="2795040" cy="3327120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7EA064C-EF9F-4295-B142-C5DE11FA0DFF}"/>
              </a:ext>
            </a:extLst>
          </p:cNvPr>
          <p:cNvCxnSpPr>
            <a:cxnSpLocks/>
          </p:cNvCxnSpPr>
          <p:nvPr/>
        </p:nvCxnSpPr>
        <p:spPr>
          <a:xfrm flipV="1">
            <a:off x="3352154" y="717621"/>
            <a:ext cx="0" cy="1663629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C07D0E-8FD4-44AD-8ACA-F22233420323}"/>
              </a:ext>
            </a:extLst>
          </p:cNvPr>
          <p:cNvCxnSpPr>
            <a:cxnSpLocks/>
          </p:cNvCxnSpPr>
          <p:nvPr/>
        </p:nvCxnSpPr>
        <p:spPr>
          <a:xfrm>
            <a:off x="4714875" y="2381250"/>
            <a:ext cx="0" cy="1604715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489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81"/>
          <p:cNvSpPr txBox="1">
            <a:spLocks noGrp="1"/>
          </p:cNvSpPr>
          <p:nvPr>
            <p:ph type="title"/>
          </p:nvPr>
        </p:nvSpPr>
        <p:spPr>
          <a:xfrm>
            <a:off x="1563225" y="704330"/>
            <a:ext cx="9230650" cy="65845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b="1" dirty="0">
                <a:solidFill>
                  <a:srgbClr val="002060"/>
                </a:solidFill>
              </a:rPr>
              <a:t>Features of the Cosine Function</a:t>
            </a:r>
            <a:endParaRPr b="1" dirty="0">
              <a:solidFill>
                <a:srgbClr val="002060"/>
              </a:solidFill>
            </a:endParaRPr>
          </a:p>
        </p:txBody>
      </p:sp>
      <p:graphicFrame>
        <p:nvGraphicFramePr>
          <p:cNvPr id="665" name="Google Shape;665;p81"/>
          <p:cNvGraphicFramePr/>
          <p:nvPr>
            <p:extLst>
              <p:ext uri="{D42A27DB-BD31-4B8C-83A1-F6EECF244321}">
                <p14:modId xmlns:p14="http://schemas.microsoft.com/office/powerpoint/2010/main" val="3683222154"/>
              </p:ext>
            </p:extLst>
          </p:nvPr>
        </p:nvGraphicFramePr>
        <p:xfrm>
          <a:off x="1615064" y="1937603"/>
          <a:ext cx="4730727" cy="122113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064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42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05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1"/>
                          </a:solidFill>
                        </a:rPr>
                        <a:t>Amplitude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9044" marR="99044" marT="99044" marB="99044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99044" marR="99044" marT="99044" marB="9904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5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</a:rPr>
                        <a:t>Period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9044" marR="99044" marT="99044" marB="99044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99044" marR="99044" marT="99044" marB="9904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66" name="Google Shape;66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960" y="3341253"/>
            <a:ext cx="4853986" cy="3235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4567" y="1871599"/>
            <a:ext cx="4312482" cy="441418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B07689-760D-4D71-9448-AFF1CCEB30E0}"/>
              </a:ext>
            </a:extLst>
          </p:cNvPr>
          <p:cNvSpPr txBox="1"/>
          <p:nvPr/>
        </p:nvSpPr>
        <p:spPr>
          <a:xfrm>
            <a:off x="0" y="-28398"/>
            <a:ext cx="4023093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168769" y="2019872"/>
                <a:ext cx="28052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769" y="2019872"/>
                <a:ext cx="280525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168769" y="2640751"/>
                <a:ext cx="207383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   360°</m:t>
                      </m:r>
                    </m:oMath>
                  </m:oMathPara>
                </a14:m>
                <a:endParaRPr lang="en-AU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769" y="2640751"/>
                <a:ext cx="2073836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2254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997" y="3933771"/>
                <a:ext cx="12130003" cy="274569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AU" sz="2400" dirty="0"/>
                  <a:t>The graph of </a:t>
                </a:r>
                <a14:m>
                  <m:oMath xmlns:m="http://schemas.openxmlformats.org/officeDocument/2006/math">
                    <m:r>
                      <a:rPr lang="en-AU" sz="2400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sz="2400" b="1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AU" sz="2400" b="1" i="0" dirty="0" smtClean="0">
                        <a:latin typeface="Cambria Math" panose="02040503050406030204" pitchFamily="18" charset="0"/>
                      </a:rPr>
                      <m:t>𝐭𝐚𝐧</m:t>
                    </m:r>
                    <m:r>
                      <a:rPr lang="en-AU" sz="2400" b="1" i="0" dirty="0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AU" sz="24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sz="24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2400" dirty="0"/>
                  <a:t>is shown above for </a:t>
                </a:r>
                <a14:m>
                  <m:oMath xmlns:m="http://schemas.openxmlformats.org/officeDocument/2006/math">
                    <m:r>
                      <a:rPr lang="en-AU" sz="24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2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AU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AU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≤</m:t>
                    </m:r>
                    <m:r>
                      <a:rPr lang="en-AU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AU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≤</m:t>
                    </m:r>
                    <m:r>
                      <a:rPr lang="en-AU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  <m:r>
                      <a:rPr lang="en-AU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endParaRPr lang="en-AU" sz="2400" b="1" dirty="0"/>
              </a:p>
              <a:p>
                <a:pPr marL="0" indent="0">
                  <a:buNone/>
                </a:pPr>
                <a:r>
                  <a:rPr lang="en-AU" sz="2400" b="1" dirty="0"/>
                  <a:t>What is the period of this function?</a:t>
                </a:r>
              </a:p>
              <a:p>
                <a:pPr marL="0" indent="0">
                  <a:buNone/>
                </a:pPr>
                <a:r>
                  <a:rPr lang="en-AU" sz="2400" b="1" dirty="0">
                    <a:solidFill>
                      <a:srgbClr val="7030A0"/>
                    </a:solidFill>
                  </a:rPr>
                  <a:t>The period is </a:t>
                </a:r>
                <a14:m>
                  <m:oMath xmlns:m="http://schemas.openxmlformats.org/officeDocument/2006/math">
                    <m:r>
                      <a:rPr lang="en-AU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AU" sz="2400" b="1" dirty="0">
                    <a:solidFill>
                      <a:srgbClr val="7030A0"/>
                    </a:solidFill>
                  </a:rPr>
                  <a:t> as the function performs one cycle in </a:t>
                </a:r>
                <a14:m>
                  <m:oMath xmlns:m="http://schemas.openxmlformats.org/officeDocument/2006/math">
                    <m:r>
                      <a:rPr lang="en-AU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AU" sz="2400" b="1" dirty="0">
                    <a:solidFill>
                      <a:srgbClr val="7030A0"/>
                    </a:solidFill>
                  </a:rPr>
                  <a:t> radians (i.e. 180°)</a:t>
                </a:r>
                <a:endParaRPr lang="en-AU" sz="2400" b="1" dirty="0"/>
              </a:p>
              <a:p>
                <a:pPr marL="0" indent="0">
                  <a:buNone/>
                </a:pPr>
                <a:r>
                  <a:rPr lang="en-AU" sz="2400" b="1" dirty="0"/>
                  <a:t>What is the amplitude of this function?</a:t>
                </a:r>
              </a:p>
              <a:p>
                <a:pPr marL="0" indent="0">
                  <a:buNone/>
                </a:pPr>
                <a:r>
                  <a:rPr lang="en-AU" sz="2400" b="1" dirty="0">
                    <a:solidFill>
                      <a:srgbClr val="7030A0"/>
                    </a:solidFill>
                  </a:rPr>
                  <a:t>Amplitude is meaningless for </a:t>
                </a:r>
                <a14:m>
                  <m:oMath xmlns:m="http://schemas.openxmlformats.org/officeDocument/2006/math">
                    <m:r>
                      <a:rPr lang="en-AU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en-AU" sz="2400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400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𝐭𝐚𝐧</m:t>
                    </m:r>
                    <m:r>
                      <a:rPr lang="en-AU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⁡</m:t>
                    </m:r>
                    <m:r>
                      <a:rPr lang="en-AU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2400" b="1" dirty="0">
                    <a:solidFill>
                      <a:srgbClr val="7030A0"/>
                    </a:solidFill>
                  </a:rPr>
                  <a:t>as the function continues vertically upwards/downwards. Thus the range of the function is </a:t>
                </a:r>
                <a14:m>
                  <m:oMath xmlns:m="http://schemas.openxmlformats.org/officeDocument/2006/math">
                    <m:r>
                      <a:rPr lang="en-AU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AU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AU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AU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AU" sz="2400" b="1" dirty="0">
                  <a:solidFill>
                    <a:srgbClr val="7030A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997" y="3933771"/>
                <a:ext cx="12130003" cy="2745697"/>
              </a:xfrm>
              <a:blipFill rotWithShape="0">
                <a:blip r:embed="rId2"/>
                <a:stretch>
                  <a:fillRect l="-754" t="-310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 contrast="20000"/>
          </a:blip>
          <a:stretch>
            <a:fillRect/>
          </a:stretch>
        </p:blipFill>
        <p:spPr>
          <a:xfrm>
            <a:off x="607797" y="285782"/>
            <a:ext cx="8593353" cy="3713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456F4C-9D39-475B-AC3E-F5A94E534316}"/>
                  </a:ext>
                </a:extLst>
              </p:cNvPr>
              <p:cNvSpPr txBox="1"/>
              <p:nvPr/>
            </p:nvSpPr>
            <p:spPr>
              <a:xfrm>
                <a:off x="0" y="-6605"/>
                <a:ext cx="2155561" cy="584775"/>
              </a:xfrm>
              <a:prstGeom prst="homePlate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𝐭𝐚𝐧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AU" sz="3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7456F4C-9D39-475B-AC3E-F5A94E534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6605"/>
                <a:ext cx="2155561" cy="584775"/>
              </a:xfrm>
              <a:prstGeom prst="homePlate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CE9AFBA-7532-4161-B3C7-4634AEEE5661}"/>
                  </a:ext>
                </a:extLst>
              </p14:cNvPr>
              <p14:cNvContentPartPr/>
              <p14:nvPr/>
            </p14:nvContentPartPr>
            <p14:xfrm>
              <a:off x="3385515" y="768285"/>
              <a:ext cx="570240" cy="1490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ECE9AFBA-7532-4161-B3C7-4634AEEE566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72555" y="738045"/>
                <a:ext cx="613440" cy="154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47648BD-97FF-45C3-8215-60A836CF1F3C}"/>
                  </a:ext>
                </a:extLst>
              </p14:cNvPr>
              <p14:cNvContentPartPr/>
              <p14:nvPr/>
            </p14:nvContentPartPr>
            <p14:xfrm>
              <a:off x="4093995" y="2251485"/>
              <a:ext cx="540720" cy="15116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A47648BD-97FF-45C3-8215-60A836CF1F3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62696" y="2224125"/>
                <a:ext cx="604757" cy="1560600"/>
              </a:xfrm>
              <a:prstGeom prst="rect">
                <a:avLst/>
              </a:prstGeom>
            </p:spPr>
          </p:pic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4747D9-9048-4892-AFB6-20B78EBF4D75}"/>
              </a:ext>
            </a:extLst>
          </p:cNvPr>
          <p:cNvCxnSpPr>
            <a:cxnSpLocks/>
          </p:cNvCxnSpPr>
          <p:nvPr/>
        </p:nvCxnSpPr>
        <p:spPr>
          <a:xfrm flipV="1">
            <a:off x="3393336" y="-6605"/>
            <a:ext cx="0" cy="2307423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7A75AB-22B4-4DEE-84B9-4630E0806BE1}"/>
              </a:ext>
            </a:extLst>
          </p:cNvPr>
          <p:cNvCxnSpPr>
            <a:cxnSpLocks/>
          </p:cNvCxnSpPr>
          <p:nvPr/>
        </p:nvCxnSpPr>
        <p:spPr>
          <a:xfrm flipH="1">
            <a:off x="4634715" y="2251485"/>
            <a:ext cx="3175" cy="1778648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050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0C0"/>
      </a:accent1>
      <a:accent2>
        <a:srgbClr val="0070C0"/>
      </a:accent2>
      <a:accent3>
        <a:srgbClr val="A5A5A5"/>
      </a:accent3>
      <a:accent4>
        <a:srgbClr val="002060"/>
      </a:accent4>
      <a:accent5>
        <a:srgbClr val="4472C4"/>
      </a:accent5>
      <a:accent6>
        <a:srgbClr val="70AD47"/>
      </a:accent6>
      <a:hlink>
        <a:srgbClr val="0563C1"/>
      </a:hlink>
      <a:folHlink>
        <a:srgbClr val="034A9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16058</TotalTime>
  <Words>1688</Words>
  <Application>Microsoft Office PowerPoint</Application>
  <PresentationFormat>Widescreen</PresentationFormat>
  <Paragraphs>199</Paragraphs>
  <Slides>26</Slides>
  <Notes>9</Notes>
  <HiddenSlides>7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Chivo</vt:lpstr>
      <vt:lpstr>Courier New</vt:lpstr>
      <vt:lpstr>Office Theme</vt:lpstr>
      <vt:lpstr>PowerPoint Presentation</vt:lpstr>
      <vt:lpstr>PowerPoint Presentation</vt:lpstr>
      <vt:lpstr>Trigonometric Functions (Periodic Functions)</vt:lpstr>
      <vt:lpstr>Features of Trigonometric (Periodic) Functions</vt:lpstr>
      <vt:lpstr>PowerPoint Presentation</vt:lpstr>
      <vt:lpstr>Features of the Sine Function</vt:lpstr>
      <vt:lpstr>PowerPoint Presentation</vt:lpstr>
      <vt:lpstr>Features of the Cosine Function</vt:lpstr>
      <vt:lpstr>PowerPoint Presentation</vt:lpstr>
      <vt:lpstr>PowerPoint Presentation</vt:lpstr>
      <vt:lpstr>Features of the Tangent Function</vt:lpstr>
      <vt:lpstr>Dilation parallel to the y-axis (a)</vt:lpstr>
      <vt:lpstr>PowerPoint Presentation</vt:lpstr>
      <vt:lpstr>What about y=tan⁡〖(x)〗</vt:lpstr>
      <vt:lpstr>Reflection about the x-axis (a = -1)</vt:lpstr>
      <vt:lpstr>PowerPoint Presentation</vt:lpstr>
      <vt:lpstr>PowerPoint Presentation</vt:lpstr>
      <vt:lpstr>Period of sin(bx) and cos(bx) functions: </vt:lpstr>
      <vt:lpstr>Period of tan(bx) functions: π/b </vt:lpstr>
      <vt:lpstr>PowerPoint Presentation</vt:lpstr>
      <vt:lpstr>Vertical Translation</vt:lpstr>
      <vt:lpstr>PowerPoint Presentation</vt:lpstr>
      <vt:lpstr>On the axes provided, sketch the following over the domain 0 ≤ x ≤ 2𝜋.  Determine the period and asymptotes.</vt:lpstr>
      <vt:lpstr>On the axes provided, sketch the following over the domain 0 ≤ x ≤ 2𝜋.  Determine the period and asymptotes.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Exercise 1D</dc:title>
  <dc:creator>l k</dc:creator>
  <cp:lastModifiedBy>TAN Mei Yi [Harrisdale Senior High School]</cp:lastModifiedBy>
  <cp:revision>356</cp:revision>
  <dcterms:created xsi:type="dcterms:W3CDTF">2020-02-17T13:56:23Z</dcterms:created>
  <dcterms:modified xsi:type="dcterms:W3CDTF">2022-07-21T01:25:46Z</dcterms:modified>
</cp:coreProperties>
</file>